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77" r:id="rId2"/>
    <p:sldId id="267" r:id="rId3"/>
    <p:sldId id="417" r:id="rId4"/>
    <p:sldId id="391" r:id="rId5"/>
    <p:sldId id="374" r:id="rId6"/>
    <p:sldId id="336" r:id="rId7"/>
    <p:sldId id="385" r:id="rId8"/>
    <p:sldId id="386" r:id="rId9"/>
    <p:sldId id="387" r:id="rId10"/>
    <p:sldId id="388" r:id="rId11"/>
    <p:sldId id="389" r:id="rId12"/>
    <p:sldId id="390" r:id="rId13"/>
    <p:sldId id="392" r:id="rId14"/>
    <p:sldId id="393" r:id="rId15"/>
    <p:sldId id="394" r:id="rId16"/>
    <p:sldId id="395" r:id="rId17"/>
    <p:sldId id="396" r:id="rId18"/>
    <p:sldId id="397" r:id="rId19"/>
    <p:sldId id="400" r:id="rId20"/>
    <p:sldId id="401" r:id="rId21"/>
    <p:sldId id="403" r:id="rId22"/>
    <p:sldId id="402" r:id="rId23"/>
    <p:sldId id="407" r:id="rId24"/>
    <p:sldId id="404" r:id="rId25"/>
    <p:sldId id="406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8" r:id="rId36"/>
    <p:sldId id="419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0" r:id="rId45"/>
    <p:sldId id="398" r:id="rId46"/>
    <p:sldId id="399" r:id="rId47"/>
    <p:sldId id="362" r:id="rId48"/>
    <p:sldId id="375" r:id="rId49"/>
    <p:sldId id="383" r:id="rId50"/>
    <p:sldId id="38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47FF00"/>
    <a:srgbClr val="FFF600"/>
    <a:srgbClr val="F8DD00"/>
    <a:srgbClr val="C2FF00"/>
    <a:srgbClr val="D4FF00"/>
    <a:srgbClr val="FFC100"/>
    <a:srgbClr val="FF7B00"/>
    <a:srgbClr val="FF57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2D942A-4D6D-5C4D-B80D-03D5FC9FCD75}" v="703" dt="2026-02-02T13:51:57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388" autoAdjust="0"/>
    <p:restoredTop sz="96578" autoAdjust="0"/>
  </p:normalViewPr>
  <p:slideViewPr>
    <p:cSldViewPr snapToGrid="0">
      <p:cViewPr varScale="1">
        <p:scale>
          <a:sx n="51" d="100"/>
          <a:sy n="51" d="100"/>
        </p:scale>
        <p:origin x="200" y="2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th, Bill" userId="d6818ce7-6256-462e-908b-f9c934b322b9" providerId="ADAL" clId="{780B135F-8005-5767-8894-D37B7CB3E96D}"/>
    <pc:docChg chg="undo redo custSel addSld delSld modSld">
      <pc:chgData name="Roth, Bill" userId="d6818ce7-6256-462e-908b-f9c934b322b9" providerId="ADAL" clId="{780B135F-8005-5767-8894-D37B7CB3E96D}" dt="2026-02-02T13:51:57.302" v="4388" actId="5736"/>
      <pc:docMkLst>
        <pc:docMk/>
      </pc:docMkLst>
      <pc:sldChg chg="addSp modSp mod">
        <pc:chgData name="Roth, Bill" userId="d6818ce7-6256-462e-908b-f9c934b322b9" providerId="ADAL" clId="{780B135F-8005-5767-8894-D37B7CB3E96D}" dt="2026-01-25T14:04:37.521" v="4320" actId="1076"/>
        <pc:sldMkLst>
          <pc:docMk/>
          <pc:sldMk cId="1384973893" sldId="267"/>
        </pc:sldMkLst>
        <pc:spChg chg="add mod">
          <ac:chgData name="Roth, Bill" userId="d6818ce7-6256-462e-908b-f9c934b322b9" providerId="ADAL" clId="{780B135F-8005-5767-8894-D37B7CB3E96D}" dt="2026-01-25T14:04:37.521" v="4320" actId="1076"/>
          <ac:spMkLst>
            <pc:docMk/>
            <pc:sldMk cId="1384973893" sldId="267"/>
            <ac:spMk id="3" creationId="{D52DAD84-248A-C800-715F-E7D8E247BEB9}"/>
          </ac:spMkLst>
        </pc:spChg>
      </pc:sldChg>
      <pc:sldChg chg="modSp add mod">
        <pc:chgData name="Roth, Bill" userId="d6818ce7-6256-462e-908b-f9c934b322b9" providerId="ADAL" clId="{780B135F-8005-5767-8894-D37B7CB3E96D}" dt="2026-01-05T13:30:52.562" v="3840"/>
        <pc:sldMkLst>
          <pc:docMk/>
          <pc:sldMk cId="1468833491" sldId="419"/>
        </pc:sldMkLst>
        <pc:graphicFrameChg chg="mod modGraphic">
          <ac:chgData name="Roth, Bill" userId="d6818ce7-6256-462e-908b-f9c934b322b9" providerId="ADAL" clId="{780B135F-8005-5767-8894-D37B7CB3E96D}" dt="2026-01-05T13:28:29.166" v="3807"/>
          <ac:graphicFrameMkLst>
            <pc:docMk/>
            <pc:sldMk cId="1468833491" sldId="419"/>
            <ac:graphicFrameMk id="6" creationId="{D33D5BFA-88AC-3972-C891-E9E65712C8F2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05T13:30:52.562" v="3840"/>
          <ac:graphicFrameMkLst>
            <pc:docMk/>
            <pc:sldMk cId="1468833491" sldId="419"/>
            <ac:graphicFrameMk id="9" creationId="{081CFF94-6C06-68AB-BC8C-5238A7E4AF93}"/>
          </ac:graphicFrameMkLst>
        </pc:graphicFrameChg>
      </pc:sldChg>
      <pc:sldChg chg="modSp add mod">
        <pc:chgData name="Roth, Bill" userId="d6818ce7-6256-462e-908b-f9c934b322b9" providerId="ADAL" clId="{780B135F-8005-5767-8894-D37B7CB3E96D}" dt="2026-01-18T17:17:42.978" v="4109"/>
        <pc:sldMkLst>
          <pc:docMk/>
          <pc:sldMk cId="738806315" sldId="421"/>
        </pc:sldMkLst>
        <pc:spChg chg="mod">
          <ac:chgData name="Roth, Bill" userId="d6818ce7-6256-462e-908b-f9c934b322b9" providerId="ADAL" clId="{780B135F-8005-5767-8894-D37B7CB3E96D}" dt="2026-01-05T13:32:02.255" v="3851" actId="5736"/>
          <ac:spMkLst>
            <pc:docMk/>
            <pc:sldMk cId="738806315" sldId="421"/>
            <ac:spMk id="10" creationId="{0F3C24AA-1BF5-9BD5-6778-2E6476BE3E84}"/>
          </ac:spMkLst>
        </pc:spChg>
        <pc:graphicFrameChg chg="mod modGraphic">
          <ac:chgData name="Roth, Bill" userId="d6818ce7-6256-462e-908b-f9c934b322b9" providerId="ADAL" clId="{780B135F-8005-5767-8894-D37B7CB3E96D}" dt="2026-01-05T13:32:02.255" v="3851" actId="5736"/>
          <ac:graphicFrameMkLst>
            <pc:docMk/>
            <pc:sldMk cId="738806315" sldId="421"/>
            <ac:graphicFrameMk id="2" creationId="{6AEBFF20-A88F-6FE0-FDAC-704514F9584F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05T13:32:02.255" v="3851" actId="5736"/>
          <ac:graphicFrameMkLst>
            <pc:docMk/>
            <pc:sldMk cId="738806315" sldId="421"/>
            <ac:graphicFrameMk id="6" creationId="{A733B10A-7816-1834-1D38-866EFDB3785E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18T17:17:42.978" v="4109"/>
          <ac:graphicFrameMkLst>
            <pc:docMk/>
            <pc:sldMk cId="738806315" sldId="421"/>
            <ac:graphicFrameMk id="9" creationId="{02FD3AEB-8B6C-FB16-6DE0-6C5C4B59D972}"/>
          </ac:graphicFrameMkLst>
        </pc:graphicFrameChg>
        <pc:picChg chg="mod">
          <ac:chgData name="Roth, Bill" userId="d6818ce7-6256-462e-908b-f9c934b322b9" providerId="ADAL" clId="{780B135F-8005-5767-8894-D37B7CB3E96D}" dt="2026-01-05T13:32:02.255" v="3851" actId="5736"/>
          <ac:picMkLst>
            <pc:docMk/>
            <pc:sldMk cId="738806315" sldId="421"/>
            <ac:picMk id="4" creationId="{7EAB8120-D328-996F-7542-00E1AF9EAC54}"/>
          </ac:picMkLst>
        </pc:picChg>
      </pc:sldChg>
      <pc:sldChg chg="modSp add mod">
        <pc:chgData name="Roth, Bill" userId="d6818ce7-6256-462e-908b-f9c934b322b9" providerId="ADAL" clId="{780B135F-8005-5767-8894-D37B7CB3E96D}" dt="2026-01-11T14:23:50.324" v="3993"/>
        <pc:sldMkLst>
          <pc:docMk/>
          <pc:sldMk cId="1589560484" sldId="422"/>
        </pc:sldMkLst>
        <pc:spChg chg="mod">
          <ac:chgData name="Roth, Bill" userId="d6818ce7-6256-462e-908b-f9c934b322b9" providerId="ADAL" clId="{780B135F-8005-5767-8894-D37B7CB3E96D}" dt="2026-01-08T12:37:25.834" v="3929" actId="5736"/>
          <ac:spMkLst>
            <pc:docMk/>
            <pc:sldMk cId="1589560484" sldId="422"/>
            <ac:spMk id="10" creationId="{0E9A4F43-60A7-1594-8EE9-3CBF47C08700}"/>
          </ac:spMkLst>
        </pc:spChg>
        <pc:graphicFrameChg chg="mod modGraphic">
          <ac:chgData name="Roth, Bill" userId="d6818ce7-6256-462e-908b-f9c934b322b9" providerId="ADAL" clId="{780B135F-8005-5767-8894-D37B7CB3E96D}" dt="2026-01-08T12:37:25.834" v="3929" actId="5736"/>
          <ac:graphicFrameMkLst>
            <pc:docMk/>
            <pc:sldMk cId="1589560484" sldId="422"/>
            <ac:graphicFrameMk id="2" creationId="{44E8FD33-65CA-82D3-2924-257EB94E5EA7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08T12:37:25.834" v="3929" actId="5736"/>
          <ac:graphicFrameMkLst>
            <pc:docMk/>
            <pc:sldMk cId="1589560484" sldId="422"/>
            <ac:graphicFrameMk id="6" creationId="{8478F5A5-219B-781C-E02F-87EAAAB396E9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11T14:23:50.324" v="3993"/>
          <ac:graphicFrameMkLst>
            <pc:docMk/>
            <pc:sldMk cId="1589560484" sldId="422"/>
            <ac:graphicFrameMk id="9" creationId="{FB2D1AD9-AA53-68C3-2DA4-0F590083817B}"/>
          </ac:graphicFrameMkLst>
        </pc:graphicFrameChg>
        <pc:picChg chg="mod">
          <ac:chgData name="Roth, Bill" userId="d6818ce7-6256-462e-908b-f9c934b322b9" providerId="ADAL" clId="{780B135F-8005-5767-8894-D37B7CB3E96D}" dt="2026-01-08T12:37:25.834" v="3929" actId="5736"/>
          <ac:picMkLst>
            <pc:docMk/>
            <pc:sldMk cId="1589560484" sldId="422"/>
            <ac:picMk id="4" creationId="{B908C3AF-3550-953C-D137-CEC85C5396EC}"/>
          </ac:picMkLst>
        </pc:picChg>
      </pc:sldChg>
      <pc:sldChg chg="modSp add mod">
        <pc:chgData name="Roth, Bill" userId="d6818ce7-6256-462e-908b-f9c934b322b9" providerId="ADAL" clId="{780B135F-8005-5767-8894-D37B7CB3E96D}" dt="2026-01-11T14:25:31.438" v="4023" actId="5736"/>
        <pc:sldMkLst>
          <pc:docMk/>
          <pc:sldMk cId="1428240912" sldId="423"/>
        </pc:sldMkLst>
        <pc:spChg chg="mod">
          <ac:chgData name="Roth, Bill" userId="d6818ce7-6256-462e-908b-f9c934b322b9" providerId="ADAL" clId="{780B135F-8005-5767-8894-D37B7CB3E96D}" dt="2026-01-11T14:25:31.438" v="4023" actId="5736"/>
          <ac:spMkLst>
            <pc:docMk/>
            <pc:sldMk cId="1428240912" sldId="423"/>
            <ac:spMk id="10" creationId="{4D6E2099-1CC3-55EE-5BC9-65DD51D97400}"/>
          </ac:spMkLst>
        </pc:spChg>
        <pc:graphicFrameChg chg="mod modGraphic">
          <ac:chgData name="Roth, Bill" userId="d6818ce7-6256-462e-908b-f9c934b322b9" providerId="ADAL" clId="{780B135F-8005-5767-8894-D37B7CB3E96D}" dt="2026-01-11T14:25:31.438" v="4023" actId="5736"/>
          <ac:graphicFrameMkLst>
            <pc:docMk/>
            <pc:sldMk cId="1428240912" sldId="423"/>
            <ac:graphicFrameMk id="2" creationId="{2981281A-69DB-4405-199C-64FEFF52663B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11T14:25:31.438" v="4023" actId="5736"/>
          <ac:graphicFrameMkLst>
            <pc:docMk/>
            <pc:sldMk cId="1428240912" sldId="423"/>
            <ac:graphicFrameMk id="6" creationId="{06220B0A-C5A9-9D29-A373-D16A9FA4780B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11T14:25:31.438" v="4023" actId="5736"/>
          <ac:graphicFrameMkLst>
            <pc:docMk/>
            <pc:sldMk cId="1428240912" sldId="423"/>
            <ac:graphicFrameMk id="9" creationId="{0F2FBECB-8C2A-4C00-7E67-0F618E4021E1}"/>
          </ac:graphicFrameMkLst>
        </pc:graphicFrameChg>
        <pc:picChg chg="mod">
          <ac:chgData name="Roth, Bill" userId="d6818ce7-6256-462e-908b-f9c934b322b9" providerId="ADAL" clId="{780B135F-8005-5767-8894-D37B7CB3E96D}" dt="2026-01-11T14:25:31.438" v="4023" actId="5736"/>
          <ac:picMkLst>
            <pc:docMk/>
            <pc:sldMk cId="1428240912" sldId="423"/>
            <ac:picMk id="4" creationId="{E575661E-3000-BD13-323D-2B1B241964E8}"/>
          </ac:picMkLst>
        </pc:picChg>
      </pc:sldChg>
      <pc:sldChg chg="modSp add mod">
        <pc:chgData name="Roth, Bill" userId="d6818ce7-6256-462e-908b-f9c934b322b9" providerId="ADAL" clId="{780B135F-8005-5767-8894-D37B7CB3E96D}" dt="2026-01-25T14:01:50.404" v="4286"/>
        <pc:sldMkLst>
          <pc:docMk/>
          <pc:sldMk cId="1492580430" sldId="424"/>
        </pc:sldMkLst>
        <pc:spChg chg="mod">
          <ac:chgData name="Roth, Bill" userId="d6818ce7-6256-462e-908b-f9c934b322b9" providerId="ADAL" clId="{780B135F-8005-5767-8894-D37B7CB3E96D}" dt="2026-01-18T17:18:38.902" v="4113" actId="5736"/>
          <ac:spMkLst>
            <pc:docMk/>
            <pc:sldMk cId="1492580430" sldId="424"/>
            <ac:spMk id="10" creationId="{92E531C3-1656-10B1-E7E8-C93CF4FC91E8}"/>
          </ac:spMkLst>
        </pc:spChg>
        <pc:graphicFrameChg chg="mod modGraphic">
          <ac:chgData name="Roth, Bill" userId="d6818ce7-6256-462e-908b-f9c934b322b9" providerId="ADAL" clId="{780B135F-8005-5767-8894-D37B7CB3E96D}" dt="2026-01-18T17:18:38.902" v="4113" actId="5736"/>
          <ac:graphicFrameMkLst>
            <pc:docMk/>
            <pc:sldMk cId="1492580430" sldId="424"/>
            <ac:graphicFrameMk id="2" creationId="{F4FBDFEB-6412-2A3B-9FD7-D8A839E12C66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21T14:38:39.563" v="4183" actId="20577"/>
          <ac:graphicFrameMkLst>
            <pc:docMk/>
            <pc:sldMk cId="1492580430" sldId="424"/>
            <ac:graphicFrameMk id="6" creationId="{472CD41E-9623-2559-07B4-FBCB20BE4FBC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25T14:01:50.404" v="4286"/>
          <ac:graphicFrameMkLst>
            <pc:docMk/>
            <pc:sldMk cId="1492580430" sldId="424"/>
            <ac:graphicFrameMk id="9" creationId="{45A51526-EFDF-19B1-7DED-1CA12A6C6363}"/>
          </ac:graphicFrameMkLst>
        </pc:graphicFrameChg>
        <pc:picChg chg="mod">
          <ac:chgData name="Roth, Bill" userId="d6818ce7-6256-462e-908b-f9c934b322b9" providerId="ADAL" clId="{780B135F-8005-5767-8894-D37B7CB3E96D}" dt="2026-01-18T17:18:38.902" v="4113" actId="5736"/>
          <ac:picMkLst>
            <pc:docMk/>
            <pc:sldMk cId="1492580430" sldId="424"/>
            <ac:picMk id="4" creationId="{3A7353DD-460B-A5E6-3539-D53754A84EC4}"/>
          </ac:picMkLst>
        </pc:picChg>
      </pc:sldChg>
      <pc:sldChg chg="modSp add mod">
        <pc:chgData name="Roth, Bill" userId="d6818ce7-6256-462e-908b-f9c934b322b9" providerId="ADAL" clId="{780B135F-8005-5767-8894-D37B7CB3E96D}" dt="2026-01-21T14:41:08.485" v="4235" actId="5736"/>
        <pc:sldMkLst>
          <pc:docMk/>
          <pc:sldMk cId="479260717" sldId="425"/>
        </pc:sldMkLst>
        <pc:spChg chg="mod">
          <ac:chgData name="Roth, Bill" userId="d6818ce7-6256-462e-908b-f9c934b322b9" providerId="ADAL" clId="{780B135F-8005-5767-8894-D37B7CB3E96D}" dt="2026-01-21T14:41:08.485" v="4235" actId="5736"/>
          <ac:spMkLst>
            <pc:docMk/>
            <pc:sldMk cId="479260717" sldId="425"/>
            <ac:spMk id="10" creationId="{A91984C0-1717-94C2-7255-2E239F2EDC16}"/>
          </ac:spMkLst>
        </pc:spChg>
        <pc:graphicFrameChg chg="mod modGraphic">
          <ac:chgData name="Roth, Bill" userId="d6818ce7-6256-462e-908b-f9c934b322b9" providerId="ADAL" clId="{780B135F-8005-5767-8894-D37B7CB3E96D}" dt="2026-01-21T14:41:08.485" v="4235" actId="5736"/>
          <ac:graphicFrameMkLst>
            <pc:docMk/>
            <pc:sldMk cId="479260717" sldId="425"/>
            <ac:graphicFrameMk id="2" creationId="{C88B6C7A-CCC1-5B43-3414-C309FA379B7F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21T14:41:08.485" v="4235" actId="5736"/>
          <ac:graphicFrameMkLst>
            <pc:docMk/>
            <pc:sldMk cId="479260717" sldId="425"/>
            <ac:graphicFrameMk id="6" creationId="{54AB3CEC-4C6A-BAE3-F550-60F6D4C21884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21T14:41:08.485" v="4235" actId="5736"/>
          <ac:graphicFrameMkLst>
            <pc:docMk/>
            <pc:sldMk cId="479260717" sldId="425"/>
            <ac:graphicFrameMk id="9" creationId="{42D566D7-58F6-1385-32DF-31E084B84EA6}"/>
          </ac:graphicFrameMkLst>
        </pc:graphicFrameChg>
        <pc:picChg chg="mod">
          <ac:chgData name="Roth, Bill" userId="d6818ce7-6256-462e-908b-f9c934b322b9" providerId="ADAL" clId="{780B135F-8005-5767-8894-D37B7CB3E96D}" dt="2026-01-21T14:41:08.485" v="4235" actId="5736"/>
          <ac:picMkLst>
            <pc:docMk/>
            <pc:sldMk cId="479260717" sldId="425"/>
            <ac:picMk id="4" creationId="{95F0640E-3546-8B99-1BAA-09773E2106EC}"/>
          </ac:picMkLst>
        </pc:picChg>
      </pc:sldChg>
      <pc:sldChg chg="modSp add mod">
        <pc:chgData name="Roth, Bill" userId="d6818ce7-6256-462e-908b-f9c934b322b9" providerId="ADAL" clId="{780B135F-8005-5767-8894-D37B7CB3E96D}" dt="2026-02-02T13:48:14.069" v="4346"/>
        <pc:sldMkLst>
          <pc:docMk/>
          <pc:sldMk cId="2783216075" sldId="426"/>
        </pc:sldMkLst>
        <pc:spChg chg="mod">
          <ac:chgData name="Roth, Bill" userId="d6818ce7-6256-462e-908b-f9c934b322b9" providerId="ADAL" clId="{780B135F-8005-5767-8894-D37B7CB3E96D}" dt="2026-01-25T14:04:00.005" v="4318" actId="5736"/>
          <ac:spMkLst>
            <pc:docMk/>
            <pc:sldMk cId="2783216075" sldId="426"/>
            <ac:spMk id="10" creationId="{7C503A53-D71D-68F6-6273-B3A11DB5159E}"/>
          </ac:spMkLst>
        </pc:spChg>
        <pc:graphicFrameChg chg="mod modGraphic">
          <ac:chgData name="Roth, Bill" userId="d6818ce7-6256-462e-908b-f9c934b322b9" providerId="ADAL" clId="{780B135F-8005-5767-8894-D37B7CB3E96D}" dt="2026-01-25T14:04:00.005" v="4318" actId="5736"/>
          <ac:graphicFrameMkLst>
            <pc:docMk/>
            <pc:sldMk cId="2783216075" sldId="426"/>
            <ac:graphicFrameMk id="2" creationId="{555EAE20-B3DA-433C-3478-EDB3C66DED4A}"/>
          </ac:graphicFrameMkLst>
        </pc:graphicFrameChg>
        <pc:graphicFrameChg chg="mod modGraphic">
          <ac:chgData name="Roth, Bill" userId="d6818ce7-6256-462e-908b-f9c934b322b9" providerId="ADAL" clId="{780B135F-8005-5767-8894-D37B7CB3E96D}" dt="2026-02-02T13:48:14.069" v="4346"/>
          <ac:graphicFrameMkLst>
            <pc:docMk/>
            <pc:sldMk cId="2783216075" sldId="426"/>
            <ac:graphicFrameMk id="6" creationId="{E5E73910-114E-D3B0-C906-3B33C4C41888}"/>
          </ac:graphicFrameMkLst>
        </pc:graphicFrameChg>
        <pc:graphicFrameChg chg="mod modGraphic">
          <ac:chgData name="Roth, Bill" userId="d6818ce7-6256-462e-908b-f9c934b322b9" providerId="ADAL" clId="{780B135F-8005-5767-8894-D37B7CB3E96D}" dt="2026-01-25T14:04:00.005" v="4318" actId="5736"/>
          <ac:graphicFrameMkLst>
            <pc:docMk/>
            <pc:sldMk cId="2783216075" sldId="426"/>
            <ac:graphicFrameMk id="9" creationId="{449481AD-1A75-991E-33CA-5F9774B5A489}"/>
          </ac:graphicFrameMkLst>
        </pc:graphicFrameChg>
        <pc:picChg chg="mod">
          <ac:chgData name="Roth, Bill" userId="d6818ce7-6256-462e-908b-f9c934b322b9" providerId="ADAL" clId="{780B135F-8005-5767-8894-D37B7CB3E96D}" dt="2026-01-25T14:04:00.005" v="4318" actId="5736"/>
          <ac:picMkLst>
            <pc:docMk/>
            <pc:sldMk cId="2783216075" sldId="426"/>
            <ac:picMk id="4" creationId="{F6ED0E28-40F0-76CA-CE5C-FF0A24F9328A}"/>
          </ac:picMkLst>
        </pc:picChg>
      </pc:sldChg>
      <pc:sldChg chg="modSp add mod">
        <pc:chgData name="Roth, Bill" userId="d6818ce7-6256-462e-908b-f9c934b322b9" providerId="ADAL" clId="{780B135F-8005-5767-8894-D37B7CB3E96D}" dt="2026-02-02T13:51:57.302" v="4388" actId="5736"/>
        <pc:sldMkLst>
          <pc:docMk/>
          <pc:sldMk cId="3656872" sldId="427"/>
        </pc:sldMkLst>
        <pc:spChg chg="mod">
          <ac:chgData name="Roth, Bill" userId="d6818ce7-6256-462e-908b-f9c934b322b9" providerId="ADAL" clId="{780B135F-8005-5767-8894-D37B7CB3E96D}" dt="2026-02-02T13:51:57.302" v="4388" actId="5736"/>
          <ac:spMkLst>
            <pc:docMk/>
            <pc:sldMk cId="3656872" sldId="427"/>
            <ac:spMk id="10" creationId="{B564CAC7-8B94-C6E3-F890-3ACC34F68F8D}"/>
          </ac:spMkLst>
        </pc:spChg>
        <pc:graphicFrameChg chg="mod modGraphic">
          <ac:chgData name="Roth, Bill" userId="d6818ce7-6256-462e-908b-f9c934b322b9" providerId="ADAL" clId="{780B135F-8005-5767-8894-D37B7CB3E96D}" dt="2026-02-02T13:51:57.302" v="4388" actId="5736"/>
          <ac:graphicFrameMkLst>
            <pc:docMk/>
            <pc:sldMk cId="3656872" sldId="427"/>
            <ac:graphicFrameMk id="2" creationId="{B0DED7B6-9AE9-22BF-796B-45C16033EE90}"/>
          </ac:graphicFrameMkLst>
        </pc:graphicFrameChg>
        <pc:graphicFrameChg chg="mod modGraphic">
          <ac:chgData name="Roth, Bill" userId="d6818ce7-6256-462e-908b-f9c934b322b9" providerId="ADAL" clId="{780B135F-8005-5767-8894-D37B7CB3E96D}" dt="2026-02-02T13:51:57.302" v="4388" actId="5736"/>
          <ac:graphicFrameMkLst>
            <pc:docMk/>
            <pc:sldMk cId="3656872" sldId="427"/>
            <ac:graphicFrameMk id="6" creationId="{C456A9E0-FBF9-AFE8-1693-E213A4A3196F}"/>
          </ac:graphicFrameMkLst>
        </pc:graphicFrameChg>
        <pc:graphicFrameChg chg="mod modGraphic">
          <ac:chgData name="Roth, Bill" userId="d6818ce7-6256-462e-908b-f9c934b322b9" providerId="ADAL" clId="{780B135F-8005-5767-8894-D37B7CB3E96D}" dt="2026-02-02T13:51:57.302" v="4388" actId="5736"/>
          <ac:graphicFrameMkLst>
            <pc:docMk/>
            <pc:sldMk cId="3656872" sldId="427"/>
            <ac:graphicFrameMk id="9" creationId="{7C860384-53E0-EE45-4628-57B0952E8C56}"/>
          </ac:graphicFrameMkLst>
        </pc:graphicFrameChg>
        <pc:picChg chg="mod">
          <ac:chgData name="Roth, Bill" userId="d6818ce7-6256-462e-908b-f9c934b322b9" providerId="ADAL" clId="{780B135F-8005-5767-8894-D37B7CB3E96D}" dt="2026-02-02T13:51:57.302" v="4388" actId="5736"/>
          <ac:picMkLst>
            <pc:docMk/>
            <pc:sldMk cId="3656872" sldId="427"/>
            <ac:picMk id="4" creationId="{7F2E7C61-D106-275E-E316-9A11049731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37051-A6E1-4A7F-82FF-FBEA0FDB4108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E6C90-AA20-4C5E-B43C-8B913CCB3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47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EE6C90-AA20-4C5E-B43C-8B913CCB3A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8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A91D-7329-4E6E-A14C-2D574CF25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78F3D-BA1D-43FD-B07F-4AB63E498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E58D4-4E4F-4208-87D3-0E40A3E11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80598-FE5F-4D4B-A7B5-8C181C8E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98F81-9752-4772-BD39-E23F2C20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44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B839-B66D-4D8A-810F-176142C8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E5780-2489-4058-BFDA-EDC02094C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85A25-5080-4640-9E0B-3D4A10E3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17DE6-D599-4958-822A-8C766FC0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D42DE-3469-4638-B2F6-049BEC15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04CDD-674D-44C2-88B3-085C12041B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75C72-5F97-4E46-B0A3-4DDFBB334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93874-0078-4922-BE4E-72550990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C8855-222E-4814-86A9-E59849BB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984F-AF84-49B8-962B-5885F6C6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0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4F8BD-DA38-403B-8A46-6538BCE1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9818A-0F09-4CAD-8FFC-0960731F4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81EE3-833F-4063-B10D-2C08796A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EE0A9-8347-42FF-85D3-E1AC1A1B9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80716-E03F-4DBF-91F4-13E3D61D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3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6EB6C-F0BA-4982-BDCA-4261F490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E309A-688A-4BB7-8610-6F752C090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9C471-4C41-4C2D-923C-8E6DD9D09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6C2F6-080A-4261-9032-AF194B75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ABC8-87E2-4C0B-BA4C-85DDE258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3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BFB85-EC64-48FC-8DC5-AB16D14F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4B1E-8C1A-4802-A381-FBF4E5C5C2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B8221-FD6E-440E-A24D-94885D215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1767D-82AF-4FAA-A3B7-C32596AA7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8085-4FFC-4ABF-AE04-33519619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2F5F0-C085-4BDF-936F-B20728AD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8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9BEE-B2C2-444B-9756-EB3593D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9D434-B768-4517-85A7-257C0ABFA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B949E-353A-43C3-987F-7E602CED8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9858A-16C4-4F92-AFA5-EDFF3B516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123165-2409-4907-A798-2BFE1DAD6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FFE7D2-AEDA-4612-BC73-91406619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DE71C-94FA-4671-BE03-17E8EB51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603FD-CE04-46DD-BCF8-93AA1643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E8F2-0ADD-41A3-A560-AF46769F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37031-6A47-4D08-A3C4-7330E43B9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FF0EE-6251-4441-A73D-53D1B9A3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7FA4C-F378-455F-B549-8D0BC975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7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7371B-B581-49A6-B3AF-6A67D9AA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99C4E-AABD-4820-BA77-B821263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1DC0A-25BA-432B-9F80-04B00158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03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D7CE-AFEA-4983-8314-0B3953EC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2326-49F1-4192-972F-41ECE48ED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E488F-97A0-45E9-B241-103307C98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381A-F24A-44D4-AE54-3A72BB2D9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D5B70-1A35-449E-922A-D884665C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6836A-7A41-4B16-B683-415CC3A6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21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6969C-56B3-43D0-86C9-D85AB696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FDCA9-7363-4989-951F-03A20EAC9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B6969-C9FF-4E99-9011-F9A5AE1AF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E5E19-9D40-444F-BD09-E3CFC563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FA67F-6C4D-4545-9D5A-31A22964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66B90-72C2-477E-8425-65440EFC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200A4-7DC7-4A6A-8074-EE4C4F3D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78FFF-CDD6-4D5C-985C-AB0487CCA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BD72B-0055-46D9-814C-D81787677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4C24C-ACA9-466E-A34B-F94D8FB42313}" type="datetimeFigureOut">
              <a:rPr lang="en-US" smtClean="0"/>
              <a:t>2/2/26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8D7B6-FCA6-4AED-AB5A-FA7647F21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0F3B9-47BC-4ABE-AFCF-BB4D1F823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00EC-9B74-4810-B7B9-B257F2A39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8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32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D87D6122-03D4-4423-8C58-134C9112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" y="-235869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E20A0A-AA9E-4DA4-8937-42A6883D714A}"/>
              </a:ext>
            </a:extLst>
          </p:cNvPr>
          <p:cNvSpPr>
            <a:spLocks noChangeAspect="1"/>
          </p:cNvSpPr>
          <p:nvPr/>
        </p:nvSpPr>
        <p:spPr>
          <a:xfrm>
            <a:off x="2659950" y="397575"/>
            <a:ext cx="7575119" cy="7420909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09202C6A-4438-4DF5-81DE-E12FCF15CF5E}"/>
              </a:ext>
            </a:extLst>
          </p:cNvPr>
          <p:cNvSpPr>
            <a:spLocks noChangeAspect="1"/>
          </p:cNvSpPr>
          <p:nvPr/>
        </p:nvSpPr>
        <p:spPr>
          <a:xfrm>
            <a:off x="10298996" y="397575"/>
            <a:ext cx="1874520" cy="7421316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03444C-7AEB-4D8A-9979-58CB5B81E13B}"/>
              </a:ext>
            </a:extLst>
          </p:cNvPr>
          <p:cNvSpPr/>
          <p:nvPr/>
        </p:nvSpPr>
        <p:spPr>
          <a:xfrm>
            <a:off x="2875065" y="1020951"/>
            <a:ext cx="109728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3A64A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BHA</a:t>
            </a:r>
            <a:endParaRPr lang="en-US" sz="2000" b="1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0446B-D678-4BAA-8A48-D5BDA1ECC0E1}"/>
              </a:ext>
            </a:extLst>
          </p:cNvPr>
          <p:cNvSpPr/>
          <p:nvPr/>
        </p:nvSpPr>
        <p:spPr>
          <a:xfrm>
            <a:off x="232770" y="441909"/>
            <a:ext cx="109728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66"/>
                </a:solidFill>
                <a:latin typeface="Inter" panose="02000503000000020004" pitchFamily="2" charset="0"/>
                <a:ea typeface="Inter" panose="02000503000000020004" pitchFamily="2" charset="0"/>
                <a:cs typeface="Amazon Ember" panose="020B0603020204020204" pitchFamily="34" charset="0"/>
              </a:rPr>
              <a:t>THFC</a:t>
            </a:r>
            <a:r>
              <a:rPr lang="en-US" sz="2000" b="1" dirty="0">
                <a:solidFill>
                  <a:srgbClr val="00006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  </a:t>
            </a:r>
            <a:endParaRPr lang="en-US" b="1" dirty="0">
              <a:solidFill>
                <a:srgbClr val="00006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B4DEA9D2-4A6E-4812-BD28-64E2F9BDB2A8}"/>
              </a:ext>
            </a:extLst>
          </p:cNvPr>
          <p:cNvSpPr/>
          <p:nvPr/>
        </p:nvSpPr>
        <p:spPr>
          <a:xfrm>
            <a:off x="205813" y="1368468"/>
            <a:ext cx="2406745" cy="4272817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24" name="Rectangle: Rounded Corners 423">
            <a:extLst>
              <a:ext uri="{FF2B5EF4-FFF2-40B4-BE49-F238E27FC236}">
                <a16:creationId xmlns:a16="http://schemas.microsoft.com/office/drawing/2014/main" id="{6F8B1B44-3954-4973-895C-86061115119D}"/>
              </a:ext>
            </a:extLst>
          </p:cNvPr>
          <p:cNvSpPr/>
          <p:nvPr/>
        </p:nvSpPr>
        <p:spPr>
          <a:xfrm>
            <a:off x="510410" y="2794491"/>
            <a:ext cx="1831162" cy="307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Inter" panose="02000503000000020004" pitchFamily="2" charset="0"/>
                <a:ea typeface="Inter" panose="02000503000000020004" pitchFamily="2" charset="0"/>
                <a:cs typeface="Amazon Ember" panose="020B0603020204020204" pitchFamily="34" charset="0"/>
              </a:rPr>
              <a:t>FRANK</a:t>
            </a:r>
          </a:p>
        </p:txBody>
      </p: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6853745F-4D11-4D9B-BBC9-E80F54DCA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20073"/>
              </p:ext>
            </p:extLst>
          </p:nvPr>
        </p:nvGraphicFramePr>
        <p:xfrm>
          <a:off x="211735" y="3185286"/>
          <a:ext cx="2394545" cy="24426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5429">
                  <a:extLst>
                    <a:ext uri="{9D8B030D-6E8A-4147-A177-3AD203B41FA5}">
                      <a16:colId xmlns:a16="http://schemas.microsoft.com/office/drawing/2014/main" val="8017687"/>
                    </a:ext>
                  </a:extLst>
                </a:gridCol>
                <a:gridCol w="699116">
                  <a:extLst>
                    <a:ext uri="{9D8B030D-6E8A-4147-A177-3AD203B41FA5}">
                      <a16:colId xmlns:a16="http://schemas.microsoft.com/office/drawing/2014/main" val="125562909"/>
                    </a:ext>
                  </a:extLst>
                </a:gridCol>
              </a:tblGrid>
              <a:tr h="34894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239745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091128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ON-FIELD TACTICS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45309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SUBSTITUTIONS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255098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573580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897999"/>
                  </a:ext>
                </a:extLst>
              </a:tr>
              <a:tr h="3489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293390"/>
                  </a:ext>
                </a:extLst>
              </a:tr>
            </a:tbl>
          </a:graphicData>
        </a:graphic>
      </p:graphicFrame>
      <p:sp>
        <p:nvSpPr>
          <p:cNvPr id="155" name="Rectangle 154">
            <a:extLst>
              <a:ext uri="{FF2B5EF4-FFF2-40B4-BE49-F238E27FC236}">
                <a16:creationId xmlns:a16="http://schemas.microsoft.com/office/drawing/2014/main" id="{8EF047A9-60C7-4787-B885-4ECBAF06D24C}"/>
              </a:ext>
            </a:extLst>
          </p:cNvPr>
          <p:cNvSpPr/>
          <p:nvPr/>
        </p:nvSpPr>
        <p:spPr>
          <a:xfrm>
            <a:off x="199414" y="6009343"/>
            <a:ext cx="2415245" cy="1809146"/>
          </a:xfrm>
          <a:prstGeom prst="rect">
            <a:avLst/>
          </a:prstGeom>
          <a:solidFill>
            <a:srgbClr val="0020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D0C707C-5835-4A35-934D-5DEB7708F434}"/>
              </a:ext>
            </a:extLst>
          </p:cNvPr>
          <p:cNvSpPr txBox="1"/>
          <p:nvPr/>
        </p:nvSpPr>
        <p:spPr>
          <a:xfrm>
            <a:off x="210427" y="5701566"/>
            <a:ext cx="2415245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0" rIns="0" rtlCol="0">
            <a:spAutoFit/>
          </a:bodyPr>
          <a:lstStyle/>
          <a:p>
            <a:pPr marL="0" lvl="1" algn="ctr"/>
            <a:r>
              <a:rPr lang="en-US" sz="1400" b="1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QUOTE OF THE MATCH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38C89D-A351-485F-1704-52979E9C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41" y="1236715"/>
            <a:ext cx="2333912" cy="155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AAE490-1DA2-FF04-820F-05F36D616EF5}"/>
              </a:ext>
            </a:extLst>
          </p:cNvPr>
          <p:cNvSpPr/>
          <p:nvPr/>
        </p:nvSpPr>
        <p:spPr>
          <a:xfrm>
            <a:off x="88196" y="-222717"/>
            <a:ext cx="12192000" cy="5442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Inter" panose="02000503000000020004" pitchFamily="2" charset="0"/>
                <a:ea typeface="Inter" panose="02000503000000020004" pitchFamily="2" charset="0"/>
                <a:cs typeface="Amazon Ember" panose="020B0603020204020204" pitchFamily="34" charset="0"/>
              </a:rPr>
              <a:t>Tottenham 1–2 Aston Villa | Oct 19, 2025 | Premier League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255AC5-6D2D-D5C5-CEEE-59B4F924B1AB}"/>
              </a:ext>
            </a:extLst>
          </p:cNvPr>
          <p:cNvGrpSpPr/>
          <p:nvPr/>
        </p:nvGrpSpPr>
        <p:grpSpPr>
          <a:xfrm>
            <a:off x="2075357" y="430424"/>
            <a:ext cx="524255" cy="371947"/>
            <a:chOff x="8407587" y="634801"/>
            <a:chExt cx="524255" cy="371947"/>
          </a:xfrm>
        </p:grpSpPr>
        <p:sp>
          <p:nvSpPr>
            <p:cNvPr id="25" name="Oval 67">
              <a:extLst>
                <a:ext uri="{FF2B5EF4-FFF2-40B4-BE49-F238E27FC236}">
                  <a16:creationId xmlns:a16="http://schemas.microsoft.com/office/drawing/2014/main" id="{E7CA1A3D-6715-8978-07D2-771C3C59A214}"/>
                </a:ext>
              </a:extLst>
            </p:cNvPr>
            <p:cNvSpPr/>
            <p:nvPr/>
          </p:nvSpPr>
          <p:spPr>
            <a:xfrm>
              <a:off x="8484504" y="634801"/>
              <a:ext cx="365760" cy="36576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340874-601E-B97E-E73F-3B857BE397F5}"/>
                </a:ext>
              </a:extLst>
            </p:cNvPr>
            <p:cNvSpPr txBox="1"/>
            <p:nvPr/>
          </p:nvSpPr>
          <p:spPr>
            <a:xfrm>
              <a:off x="8407587" y="666229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0.1</a:t>
              </a:r>
              <a:endParaRPr lang="en-US" sz="1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2BB228-6912-59CD-E1BF-9F41083C4F4B}"/>
              </a:ext>
            </a:extLst>
          </p:cNvPr>
          <p:cNvGrpSpPr/>
          <p:nvPr/>
        </p:nvGrpSpPr>
        <p:grpSpPr>
          <a:xfrm>
            <a:off x="2101417" y="883791"/>
            <a:ext cx="524255" cy="371947"/>
            <a:chOff x="8407587" y="1860199"/>
            <a:chExt cx="524255" cy="371947"/>
          </a:xfrm>
        </p:grpSpPr>
        <p:sp>
          <p:nvSpPr>
            <p:cNvPr id="28" name="Oval 76">
              <a:extLst>
                <a:ext uri="{FF2B5EF4-FFF2-40B4-BE49-F238E27FC236}">
                  <a16:creationId xmlns:a16="http://schemas.microsoft.com/office/drawing/2014/main" id="{7D7BAA5C-2FA3-4DD1-EC99-54A63600AA02}"/>
                </a:ext>
              </a:extLst>
            </p:cNvPr>
            <p:cNvSpPr/>
            <p:nvPr/>
          </p:nvSpPr>
          <p:spPr>
            <a:xfrm>
              <a:off x="8484504" y="1860199"/>
              <a:ext cx="365760" cy="365760"/>
            </a:xfrm>
            <a:prstGeom prst="roundRect">
              <a:avLst/>
            </a:prstGeom>
            <a:solidFill>
              <a:srgbClr val="FF1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7EF1FB-3673-8043-0C95-214410D82230}"/>
                </a:ext>
              </a:extLst>
            </p:cNvPr>
            <p:cNvSpPr txBox="1"/>
            <p:nvPr/>
          </p:nvSpPr>
          <p:spPr>
            <a:xfrm>
              <a:off x="8407587" y="1891627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0.4</a:t>
              </a:r>
              <a:endParaRPr lang="en-US" sz="1400" dirty="0"/>
            </a:p>
          </p:txBody>
        </p:sp>
      </p:grpSp>
      <p:sp>
        <p:nvSpPr>
          <p:cNvPr id="3" name="Rectangle: Rounded Corners 423">
            <a:extLst>
              <a:ext uri="{FF2B5EF4-FFF2-40B4-BE49-F238E27FC236}">
                <a16:creationId xmlns:a16="http://schemas.microsoft.com/office/drawing/2014/main" id="{BD44846B-1AC5-3548-0F78-1030D5A5F0B0}"/>
              </a:ext>
            </a:extLst>
          </p:cNvPr>
          <p:cNvSpPr/>
          <p:nvPr/>
        </p:nvSpPr>
        <p:spPr>
          <a:xfrm>
            <a:off x="2659950" y="398221"/>
            <a:ext cx="1558483" cy="34051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Inter" panose="02000503000000020004" pitchFamily="2" charset="0"/>
                <a:ea typeface="Inter" panose="02000503000000020004" pitchFamily="2" charset="0"/>
                <a:cs typeface="Amazon Ember" panose="020B0603020204020204" pitchFamily="34" charset="0"/>
              </a:rPr>
              <a:t>STARTING</a:t>
            </a:r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600" b="1" dirty="0">
                <a:latin typeface="Inter" panose="02000503000000020004" pitchFamily="2" charset="0"/>
                <a:ea typeface="Inter" panose="02000503000000020004" pitchFamily="2" charset="0"/>
                <a:cs typeface="Amazon Ember" panose="020B0603020204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37689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88846-B561-D5C1-BED0-FB77DCA4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431CC26-1C8A-639A-0A58-D6C66A5A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15E67B-AF5D-9F34-926E-DCCDD184FEB4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5F6D2D-40AE-AAAE-BADB-35140E680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17078"/>
              </p:ext>
            </p:extLst>
          </p:nvPr>
        </p:nvGraphicFramePr>
        <p:xfrm>
          <a:off x="1928700" y="-78635"/>
          <a:ext cx="8711023" cy="746848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Palhinha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 (77’)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 (91’)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1D4FF288-6306-8860-9EB5-EBDD99362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0854-50D2-ADAE-197F-5126AFA62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7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A71D-5F35-2B4F-D858-2511F540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D84B03E4-DF7C-0226-7590-1EE60DE5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DE71BC-E533-AAB6-0C12-AA063DECF31F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57D68B9-5EE4-E256-4782-6D9782E37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49055"/>
              </p:ext>
            </p:extLst>
          </p:nvPr>
        </p:nvGraphicFramePr>
        <p:xfrm>
          <a:off x="616688" y="0"/>
          <a:ext cx="10823944" cy="7023046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4 – West Ham – 13/9/25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West 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41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677C7-AE19-5938-17F9-BE4B5050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16FEC28-1AF0-39A6-AD08-5D01F0AC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E2B89B-61EA-D0E9-D9FC-5624E39E50BC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4B5F8BF-3C89-3C72-1BA4-F72F9F799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030301"/>
              </p:ext>
            </p:extLst>
          </p:nvPr>
        </p:nvGraphicFramePr>
        <p:xfrm>
          <a:off x="1928700" y="-78635"/>
          <a:ext cx="8711023" cy="695794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9.3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(71’)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(71')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Kevin Danso (79')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(79')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Brennan Johnson (79')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389552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63A9C2AC-A524-2203-8AED-FEDEB70F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72249-D65D-4579-E996-949796955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07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52B7-8144-DDCF-B745-F5A31ACC7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1139849B-35FB-DE16-54AC-A406E303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66EEC4-ED31-8056-F704-5DF2D297DF0C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5BD07D-3ABA-88CE-70BC-A65203686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704318"/>
              </p:ext>
            </p:extLst>
          </p:nvPr>
        </p:nvGraphicFramePr>
        <p:xfrm>
          <a:off x="616688" y="0"/>
          <a:ext cx="10823944" cy="7681842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Villareal – 16/9/25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Villareal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99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C23A-4F14-4CF1-AE65-F5F90078C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981534D9-278C-D62E-E9F3-1A0622F5F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B48405-A167-7630-5487-B956EE10D875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3E02F5-DE5F-E04D-5503-BEAFD53BC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260200"/>
              </p:ext>
            </p:extLst>
          </p:nvPr>
        </p:nvGraphicFramePr>
        <p:xfrm>
          <a:off x="1928700" y="-78635"/>
          <a:ext cx="8711023" cy="695794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(77')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 (90+2')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4389552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FB102558-3E77-CAD9-FF60-7EA7F90F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1443C-51D2-4C81-5A9B-A78E0D102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0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2C5A-1FA1-B547-EF4A-EB6D0D8E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6B9A67D4-45CF-EA69-476E-62FB40A9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E7DDFE-B495-1673-4236-229D8D8FE09F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B9F597-5AD3-BE1C-261E-0B5F924BF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068956"/>
              </p:ext>
            </p:extLst>
          </p:nvPr>
        </p:nvGraphicFramePr>
        <p:xfrm>
          <a:off x="616688" y="0"/>
          <a:ext cx="10823944" cy="7023046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5 – Brighton – 20/9/25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Brighton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66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AE7C-F57F-89BC-D93D-1A06F1F2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6E016795-39C9-C0EC-A86B-6529407D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F44837-4367-245F-CE10-5F27B0663F63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A53E5D-3D81-02F5-2EFB-B2AD846D8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877622"/>
              </p:ext>
            </p:extLst>
          </p:nvPr>
        </p:nvGraphicFramePr>
        <p:xfrm>
          <a:off x="1928700" y="-78635"/>
          <a:ext cx="8711023" cy="789520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(61')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(72')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(89')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 (89')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5F8060DD-5599-78C2-3675-09608DA5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A556A9-46C0-9D08-4029-C92920913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1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68960-CBE0-23A2-FBB8-97C47E628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AA1EED32-BAA9-4F77-6CB9-80C6F883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96F47E-0DD1-0068-87B0-2403C9EAE54E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8D7E14-4974-9151-187B-810C8CDBE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20531"/>
              </p:ext>
            </p:extLst>
          </p:nvPr>
        </p:nvGraphicFramePr>
        <p:xfrm>
          <a:off x="616688" y="0"/>
          <a:ext cx="10823944" cy="7023046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6 – Wolves – 27/9/25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Wolves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0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57F22-9286-5391-9E2B-AC3753E72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A7807E24-1BD0-15C7-B3D6-A889ED8B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6545AB-4C42-1633-4E3B-978DB1E8868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D7E24B-6992-1089-CF43-88B59C858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076086"/>
              </p:ext>
            </p:extLst>
          </p:nvPr>
        </p:nvGraphicFramePr>
        <p:xfrm>
          <a:off x="2114550" y="-78635"/>
          <a:ext cx="8525173" cy="6957942"/>
        </p:xfrm>
        <a:graphic>
          <a:graphicData uri="http://schemas.openxmlformats.org/drawingml/2006/table">
            <a:tbl>
              <a:tblPr/>
              <a:tblGrid>
                <a:gridCol w="337184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(63’)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 (63’)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Star (78’)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(84’)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574984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F77F3FC1-B917-3251-7839-1311EB93A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F4B49C-9FC9-C2CF-CBA1-054A1FB74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2652-8FD8-0D01-D724-8210A4FF9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07B33DE0-2EDF-DB9A-BD92-035868A1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29F37A-5766-45B5-D372-1A1E3C92C3A9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8A4B611-B593-A81A-EBFB-67F20FA11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39186"/>
              </p:ext>
            </p:extLst>
          </p:nvPr>
        </p:nvGraphicFramePr>
        <p:xfrm>
          <a:off x="328613" y="0"/>
          <a:ext cx="11515726" cy="7023046"/>
        </p:xfrm>
        <a:graphic>
          <a:graphicData uri="http://schemas.openxmlformats.org/drawingml/2006/table">
            <a:tbl>
              <a:tblPr/>
              <a:tblGrid>
                <a:gridCol w="2669794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5060872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785060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8 – Aston Villa – 19/10/25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Aston Villa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2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B3F6E36-3D60-4F23-BD9A-7DE3912FF239}"/>
              </a:ext>
            </a:extLst>
          </p:cNvPr>
          <p:cNvGrpSpPr/>
          <p:nvPr/>
        </p:nvGrpSpPr>
        <p:grpSpPr>
          <a:xfrm>
            <a:off x="7630119" y="88371"/>
            <a:ext cx="524255" cy="371947"/>
            <a:chOff x="8407587" y="634801"/>
            <a:chExt cx="524255" cy="37194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6AC1846-1E58-419A-9F2D-9DE612D92750}"/>
                </a:ext>
              </a:extLst>
            </p:cNvPr>
            <p:cNvSpPr/>
            <p:nvPr/>
          </p:nvSpPr>
          <p:spPr>
            <a:xfrm>
              <a:off x="8484504" y="634801"/>
              <a:ext cx="365760" cy="36576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A17CA5E-FD62-4B68-83DB-0FA0E0286B6A}"/>
                </a:ext>
              </a:extLst>
            </p:cNvPr>
            <p:cNvSpPr txBox="1"/>
            <p:nvPr/>
          </p:nvSpPr>
          <p:spPr>
            <a:xfrm>
              <a:off x="8407587" y="666229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0.1</a:t>
              </a:r>
              <a:endParaRPr lang="en-US" sz="14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ED61FC-A70F-4C52-946A-3DDA1B4F662B}"/>
              </a:ext>
            </a:extLst>
          </p:cNvPr>
          <p:cNvGrpSpPr/>
          <p:nvPr/>
        </p:nvGrpSpPr>
        <p:grpSpPr>
          <a:xfrm>
            <a:off x="7630119" y="496837"/>
            <a:ext cx="524255" cy="371947"/>
            <a:chOff x="8407587" y="1043267"/>
            <a:chExt cx="524255" cy="37194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E379A92-8C71-4EEB-818A-9BFF2BC9C350}"/>
                </a:ext>
              </a:extLst>
            </p:cNvPr>
            <p:cNvSpPr/>
            <p:nvPr/>
          </p:nvSpPr>
          <p:spPr>
            <a:xfrm>
              <a:off x="8484504" y="1043267"/>
              <a:ext cx="365760" cy="36576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6DFE7F8-F2C8-4CFA-B81C-608420C763C4}"/>
                </a:ext>
              </a:extLst>
            </p:cNvPr>
            <p:cNvSpPr txBox="1"/>
            <p:nvPr/>
          </p:nvSpPr>
          <p:spPr>
            <a:xfrm>
              <a:off x="8407587" y="1074695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0.2</a:t>
              </a:r>
              <a:endParaRPr lang="en-US" sz="14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215C249-654F-41F9-A376-83C75A945EF9}"/>
              </a:ext>
            </a:extLst>
          </p:cNvPr>
          <p:cNvGrpSpPr/>
          <p:nvPr/>
        </p:nvGrpSpPr>
        <p:grpSpPr>
          <a:xfrm>
            <a:off x="7630119" y="905303"/>
            <a:ext cx="524255" cy="371947"/>
            <a:chOff x="8407587" y="1451733"/>
            <a:chExt cx="524255" cy="37194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A926A7-B252-4A15-A702-BB30EABB1670}"/>
                </a:ext>
              </a:extLst>
            </p:cNvPr>
            <p:cNvSpPr/>
            <p:nvPr/>
          </p:nvSpPr>
          <p:spPr>
            <a:xfrm>
              <a:off x="8484504" y="1451733"/>
              <a:ext cx="365760" cy="36576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DD37242-116B-4A5E-A341-886774D0952B}"/>
                </a:ext>
              </a:extLst>
            </p:cNvPr>
            <p:cNvSpPr txBox="1"/>
            <p:nvPr/>
          </p:nvSpPr>
          <p:spPr>
            <a:xfrm>
              <a:off x="8407587" y="1483161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0.3</a:t>
              </a:r>
              <a:endParaRPr lang="en-US" sz="1400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CAB12C-49FF-4892-9C34-054D79D8AAE6}"/>
              </a:ext>
            </a:extLst>
          </p:cNvPr>
          <p:cNvGrpSpPr/>
          <p:nvPr/>
        </p:nvGrpSpPr>
        <p:grpSpPr>
          <a:xfrm>
            <a:off x="7630119" y="1313769"/>
            <a:ext cx="524255" cy="371947"/>
            <a:chOff x="8407587" y="1860199"/>
            <a:chExt cx="524255" cy="371947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219A34-2C3B-45DA-A933-AFB72FE13F29}"/>
                </a:ext>
              </a:extLst>
            </p:cNvPr>
            <p:cNvSpPr/>
            <p:nvPr/>
          </p:nvSpPr>
          <p:spPr>
            <a:xfrm>
              <a:off x="8484504" y="1860199"/>
              <a:ext cx="365760" cy="365760"/>
            </a:xfrm>
            <a:prstGeom prst="roundRect">
              <a:avLst/>
            </a:prstGeom>
            <a:solidFill>
              <a:srgbClr val="FF1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A1FD019-A690-4C4F-B93D-6109ACC3025E}"/>
                </a:ext>
              </a:extLst>
            </p:cNvPr>
            <p:cNvSpPr txBox="1"/>
            <p:nvPr/>
          </p:nvSpPr>
          <p:spPr>
            <a:xfrm>
              <a:off x="8407587" y="1891627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0.4</a:t>
              </a:r>
              <a:endParaRPr lang="en-US" sz="1400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482F0E6-04DC-4AB8-B7A1-6993A3AFE29E}"/>
              </a:ext>
            </a:extLst>
          </p:cNvPr>
          <p:cNvGrpSpPr/>
          <p:nvPr/>
        </p:nvGrpSpPr>
        <p:grpSpPr>
          <a:xfrm>
            <a:off x="7630119" y="1722235"/>
            <a:ext cx="524255" cy="371947"/>
            <a:chOff x="8407587" y="2268665"/>
            <a:chExt cx="524255" cy="371947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45D613E-E04C-43F7-BB58-ABA1120C1CDA}"/>
                </a:ext>
              </a:extLst>
            </p:cNvPr>
            <p:cNvSpPr/>
            <p:nvPr/>
          </p:nvSpPr>
          <p:spPr>
            <a:xfrm>
              <a:off x="8484504" y="2268665"/>
              <a:ext cx="365760" cy="365760"/>
            </a:xfrm>
            <a:prstGeom prst="roundRect">
              <a:avLst/>
            </a:prstGeom>
            <a:solidFill>
              <a:srgbClr val="FF1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255F7D-489E-460A-AD83-A2BF1FAC8157}"/>
                </a:ext>
              </a:extLst>
            </p:cNvPr>
            <p:cNvSpPr txBox="1"/>
            <p:nvPr/>
          </p:nvSpPr>
          <p:spPr>
            <a:xfrm>
              <a:off x="8407587" y="2300093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0.5</a:t>
              </a:r>
              <a:endParaRPr lang="en-US" sz="1400" dirty="0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1F8B8F62-FB8A-4B4A-A4D5-79C7C9E4BBA2}"/>
              </a:ext>
            </a:extLst>
          </p:cNvPr>
          <p:cNvGrpSpPr/>
          <p:nvPr/>
        </p:nvGrpSpPr>
        <p:grpSpPr>
          <a:xfrm>
            <a:off x="7630119" y="2130701"/>
            <a:ext cx="524255" cy="371947"/>
            <a:chOff x="8407587" y="2677131"/>
            <a:chExt cx="524255" cy="371947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D11BB55-8B8A-4581-ADD0-7FB930AC237E}"/>
                </a:ext>
              </a:extLst>
            </p:cNvPr>
            <p:cNvSpPr/>
            <p:nvPr/>
          </p:nvSpPr>
          <p:spPr>
            <a:xfrm>
              <a:off x="8484504" y="2677131"/>
              <a:ext cx="365760" cy="365760"/>
            </a:xfrm>
            <a:prstGeom prst="roundRect">
              <a:avLst/>
            </a:prstGeom>
            <a:solidFill>
              <a:srgbClr val="FF1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897A22-3D83-48C4-A599-F32C80112964}"/>
                </a:ext>
              </a:extLst>
            </p:cNvPr>
            <p:cNvSpPr txBox="1"/>
            <p:nvPr/>
          </p:nvSpPr>
          <p:spPr>
            <a:xfrm>
              <a:off x="8407587" y="2708559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0.6</a:t>
              </a:r>
              <a:endParaRPr lang="en-US" sz="1400" dirty="0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3CD18F5-157A-46CA-8717-8CE3C0131731}"/>
              </a:ext>
            </a:extLst>
          </p:cNvPr>
          <p:cNvGrpSpPr/>
          <p:nvPr/>
        </p:nvGrpSpPr>
        <p:grpSpPr>
          <a:xfrm>
            <a:off x="7630119" y="2539167"/>
            <a:ext cx="524255" cy="371947"/>
            <a:chOff x="8407587" y="3085597"/>
            <a:chExt cx="524255" cy="371947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7B7A7B5-301B-4EC1-823F-9CCA81B59F43}"/>
                </a:ext>
              </a:extLst>
            </p:cNvPr>
            <p:cNvSpPr/>
            <p:nvPr/>
          </p:nvSpPr>
          <p:spPr>
            <a:xfrm>
              <a:off x="8484504" y="3085597"/>
              <a:ext cx="365760" cy="365760"/>
            </a:xfrm>
            <a:prstGeom prst="roundRect">
              <a:avLst/>
            </a:prstGeom>
            <a:solidFill>
              <a:srgbClr val="FF1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C65CD11-6AF6-4009-9C74-47F7F2D915F8}"/>
                </a:ext>
              </a:extLst>
            </p:cNvPr>
            <p:cNvSpPr txBox="1"/>
            <p:nvPr/>
          </p:nvSpPr>
          <p:spPr>
            <a:xfrm>
              <a:off x="8407587" y="3117025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0.7</a:t>
              </a:r>
              <a:endParaRPr lang="en-US" sz="1400" dirty="0"/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19B8034-9C71-4F49-A9E1-F323A1D574AE}"/>
              </a:ext>
            </a:extLst>
          </p:cNvPr>
          <p:cNvGrpSpPr/>
          <p:nvPr/>
        </p:nvGrpSpPr>
        <p:grpSpPr>
          <a:xfrm>
            <a:off x="7630119" y="2947633"/>
            <a:ext cx="524255" cy="371947"/>
            <a:chOff x="8407587" y="3494063"/>
            <a:chExt cx="524255" cy="371947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E1E9180-65DE-4DE5-8174-A1C5539E5AF8}"/>
                </a:ext>
              </a:extLst>
            </p:cNvPr>
            <p:cNvSpPr/>
            <p:nvPr/>
          </p:nvSpPr>
          <p:spPr>
            <a:xfrm>
              <a:off x="8484504" y="3494063"/>
              <a:ext cx="365760" cy="365760"/>
            </a:xfrm>
            <a:prstGeom prst="roundRect">
              <a:avLst/>
            </a:prstGeom>
            <a:solidFill>
              <a:srgbClr val="FF2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0B217CD-DC54-448A-8AAF-1D07D82BD49C}"/>
                </a:ext>
              </a:extLst>
            </p:cNvPr>
            <p:cNvSpPr txBox="1"/>
            <p:nvPr/>
          </p:nvSpPr>
          <p:spPr>
            <a:xfrm>
              <a:off x="8407587" y="3525491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0.8</a:t>
              </a:r>
              <a:endParaRPr lang="en-US" sz="1400" dirty="0"/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0387739-8048-4F33-899B-0B3398A69D21}"/>
              </a:ext>
            </a:extLst>
          </p:cNvPr>
          <p:cNvGrpSpPr/>
          <p:nvPr/>
        </p:nvGrpSpPr>
        <p:grpSpPr>
          <a:xfrm>
            <a:off x="7630119" y="3356099"/>
            <a:ext cx="524255" cy="371947"/>
            <a:chOff x="8407587" y="3902529"/>
            <a:chExt cx="524255" cy="371947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AF88E99-A294-45D2-909C-D9B98872C731}"/>
                </a:ext>
              </a:extLst>
            </p:cNvPr>
            <p:cNvSpPr/>
            <p:nvPr/>
          </p:nvSpPr>
          <p:spPr>
            <a:xfrm>
              <a:off x="8484504" y="3902529"/>
              <a:ext cx="365760" cy="365760"/>
            </a:xfrm>
            <a:prstGeom prst="roundRect">
              <a:avLst/>
            </a:prstGeom>
            <a:solidFill>
              <a:srgbClr val="FF2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203737C-3B39-48F2-A1A6-F1D84F01B28E}"/>
                </a:ext>
              </a:extLst>
            </p:cNvPr>
            <p:cNvSpPr txBox="1"/>
            <p:nvPr/>
          </p:nvSpPr>
          <p:spPr>
            <a:xfrm>
              <a:off x="8407587" y="3933957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0.9</a:t>
              </a:r>
              <a:endParaRPr lang="en-US" sz="1400" dirty="0"/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7476B90-4AA5-4DD2-B96F-7B01B22C762F}"/>
              </a:ext>
            </a:extLst>
          </p:cNvPr>
          <p:cNvGrpSpPr/>
          <p:nvPr/>
        </p:nvGrpSpPr>
        <p:grpSpPr>
          <a:xfrm>
            <a:off x="7630119" y="3764561"/>
            <a:ext cx="524255" cy="371947"/>
            <a:chOff x="8407587" y="4310991"/>
            <a:chExt cx="524255" cy="371947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8FB1F7D-FEFF-4E00-B8B6-8591638B8707}"/>
                </a:ext>
              </a:extLst>
            </p:cNvPr>
            <p:cNvSpPr/>
            <p:nvPr/>
          </p:nvSpPr>
          <p:spPr>
            <a:xfrm>
              <a:off x="8484504" y="4310991"/>
              <a:ext cx="365760" cy="365760"/>
            </a:xfrm>
            <a:prstGeom prst="roundRect">
              <a:avLst/>
            </a:prstGeom>
            <a:solidFill>
              <a:srgbClr val="FF2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AFD9460-FA0F-4410-AB42-CE1F51C40667}"/>
                </a:ext>
              </a:extLst>
            </p:cNvPr>
            <p:cNvSpPr txBox="1"/>
            <p:nvPr/>
          </p:nvSpPr>
          <p:spPr>
            <a:xfrm>
              <a:off x="8407587" y="4342419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.0</a:t>
              </a:r>
              <a:endParaRPr lang="en-US" sz="1400" dirty="0"/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31116D5A-E47B-4A7F-B4FA-BAC4F416731D}"/>
              </a:ext>
            </a:extLst>
          </p:cNvPr>
          <p:cNvGrpSpPr/>
          <p:nvPr/>
        </p:nvGrpSpPr>
        <p:grpSpPr>
          <a:xfrm>
            <a:off x="8057661" y="97558"/>
            <a:ext cx="524255" cy="371947"/>
            <a:chOff x="8835129" y="643988"/>
            <a:chExt cx="524255" cy="371947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69560A-82C0-4E67-82D1-E7CA9C35DB3D}"/>
                </a:ext>
              </a:extLst>
            </p:cNvPr>
            <p:cNvSpPr/>
            <p:nvPr/>
          </p:nvSpPr>
          <p:spPr>
            <a:xfrm>
              <a:off x="8912046" y="643988"/>
              <a:ext cx="365760" cy="365760"/>
            </a:xfrm>
            <a:prstGeom prst="roundRect">
              <a:avLst/>
            </a:prstGeom>
            <a:solidFill>
              <a:srgbClr val="FF3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2CEC13D-FDDE-4AF8-86A4-98E0A98938ED}"/>
                </a:ext>
              </a:extLst>
            </p:cNvPr>
            <p:cNvSpPr txBox="1"/>
            <p:nvPr/>
          </p:nvSpPr>
          <p:spPr>
            <a:xfrm>
              <a:off x="8835129" y="67541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.1</a:t>
              </a:r>
              <a:endParaRPr lang="en-US" sz="1400" dirty="0"/>
            </a:p>
          </p:txBody>
        </p: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8AC34881-FA1D-4DBB-BA8E-7EF1F37DDE17}"/>
              </a:ext>
            </a:extLst>
          </p:cNvPr>
          <p:cNvGrpSpPr/>
          <p:nvPr/>
        </p:nvGrpSpPr>
        <p:grpSpPr>
          <a:xfrm>
            <a:off x="8057661" y="506024"/>
            <a:ext cx="524255" cy="371947"/>
            <a:chOff x="8835129" y="1052454"/>
            <a:chExt cx="524255" cy="371947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5D901CF-B000-46DB-870D-84832E457ACD}"/>
                </a:ext>
              </a:extLst>
            </p:cNvPr>
            <p:cNvSpPr/>
            <p:nvPr/>
          </p:nvSpPr>
          <p:spPr>
            <a:xfrm>
              <a:off x="8912046" y="1052454"/>
              <a:ext cx="365760" cy="365760"/>
            </a:xfrm>
            <a:prstGeom prst="roundRect">
              <a:avLst/>
            </a:prstGeom>
            <a:solidFill>
              <a:srgbClr val="FF3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D28F46E-5F58-4440-A728-5CD5012CBBCB}"/>
                </a:ext>
              </a:extLst>
            </p:cNvPr>
            <p:cNvSpPr txBox="1"/>
            <p:nvPr/>
          </p:nvSpPr>
          <p:spPr>
            <a:xfrm>
              <a:off x="8835129" y="108388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.2</a:t>
              </a:r>
              <a:endParaRPr lang="en-US" sz="1400" dirty="0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27EEAD71-6443-4491-AB78-7594ECC458AC}"/>
              </a:ext>
            </a:extLst>
          </p:cNvPr>
          <p:cNvGrpSpPr/>
          <p:nvPr/>
        </p:nvGrpSpPr>
        <p:grpSpPr>
          <a:xfrm>
            <a:off x="8057661" y="914490"/>
            <a:ext cx="524255" cy="371947"/>
            <a:chOff x="8835129" y="1460920"/>
            <a:chExt cx="524255" cy="371947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E81B4A70-742B-4C60-B07A-8062BB08D73E}"/>
                </a:ext>
              </a:extLst>
            </p:cNvPr>
            <p:cNvSpPr/>
            <p:nvPr/>
          </p:nvSpPr>
          <p:spPr>
            <a:xfrm>
              <a:off x="8912046" y="1460920"/>
              <a:ext cx="365760" cy="365760"/>
            </a:xfrm>
            <a:prstGeom prst="roundRect">
              <a:avLst/>
            </a:prstGeom>
            <a:solidFill>
              <a:srgbClr val="FF3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F08DF6C-3733-48D7-A120-0F7B92ED9D0F}"/>
                </a:ext>
              </a:extLst>
            </p:cNvPr>
            <p:cNvSpPr txBox="1"/>
            <p:nvPr/>
          </p:nvSpPr>
          <p:spPr>
            <a:xfrm>
              <a:off x="8835129" y="149234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.3</a:t>
              </a:r>
              <a:endParaRPr lang="en-US" sz="1400" dirty="0"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85E38ECB-4725-49E3-A137-40C7E6E7899E}"/>
              </a:ext>
            </a:extLst>
          </p:cNvPr>
          <p:cNvGrpSpPr/>
          <p:nvPr/>
        </p:nvGrpSpPr>
        <p:grpSpPr>
          <a:xfrm>
            <a:off x="8057661" y="1322956"/>
            <a:ext cx="524255" cy="371947"/>
            <a:chOff x="8835129" y="1869386"/>
            <a:chExt cx="524255" cy="37194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5B833F7-0BEE-4E8D-BE81-C76111E5F3BF}"/>
                </a:ext>
              </a:extLst>
            </p:cNvPr>
            <p:cNvSpPr/>
            <p:nvPr/>
          </p:nvSpPr>
          <p:spPr>
            <a:xfrm>
              <a:off x="8912046" y="1869386"/>
              <a:ext cx="365760" cy="365760"/>
            </a:xfrm>
            <a:prstGeom prst="roundRect">
              <a:avLst/>
            </a:prstGeom>
            <a:solidFill>
              <a:srgbClr val="FF4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F2DD674-2ACE-48B1-AD54-49C13F6D8709}"/>
                </a:ext>
              </a:extLst>
            </p:cNvPr>
            <p:cNvSpPr txBox="1"/>
            <p:nvPr/>
          </p:nvSpPr>
          <p:spPr>
            <a:xfrm>
              <a:off x="8835129" y="190081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.4</a:t>
              </a:r>
              <a:endParaRPr lang="en-US" sz="1400" dirty="0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A33CC6B-E7F5-40D3-BF30-A0C6903DB052}"/>
              </a:ext>
            </a:extLst>
          </p:cNvPr>
          <p:cNvGrpSpPr/>
          <p:nvPr/>
        </p:nvGrpSpPr>
        <p:grpSpPr>
          <a:xfrm>
            <a:off x="8057661" y="1731422"/>
            <a:ext cx="524255" cy="371947"/>
            <a:chOff x="8835129" y="2277852"/>
            <a:chExt cx="524255" cy="371947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A3164A-09FD-4EC3-AB1D-8660B49403B7}"/>
                </a:ext>
              </a:extLst>
            </p:cNvPr>
            <p:cNvSpPr/>
            <p:nvPr/>
          </p:nvSpPr>
          <p:spPr>
            <a:xfrm>
              <a:off x="8912046" y="2277852"/>
              <a:ext cx="365760" cy="365760"/>
            </a:xfrm>
            <a:prstGeom prst="roundRect">
              <a:avLst/>
            </a:prstGeom>
            <a:solidFill>
              <a:srgbClr val="FF4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9E774B0-6541-45C7-BEB2-D77B3FD93CFC}"/>
                </a:ext>
              </a:extLst>
            </p:cNvPr>
            <p:cNvSpPr txBox="1"/>
            <p:nvPr/>
          </p:nvSpPr>
          <p:spPr>
            <a:xfrm>
              <a:off x="8835129" y="230928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1.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</a:t>
              </a:r>
              <a:endParaRPr lang="en-US" sz="1400" dirty="0"/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36EB593-956B-40C3-BD83-597B3CD3869E}"/>
              </a:ext>
            </a:extLst>
          </p:cNvPr>
          <p:cNvGrpSpPr/>
          <p:nvPr/>
        </p:nvGrpSpPr>
        <p:grpSpPr>
          <a:xfrm>
            <a:off x="8057661" y="2139888"/>
            <a:ext cx="524255" cy="371947"/>
            <a:chOff x="8835129" y="2686318"/>
            <a:chExt cx="524255" cy="37194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50B75E0-BE19-4F10-9A37-8B6300BDAD64}"/>
                </a:ext>
              </a:extLst>
            </p:cNvPr>
            <p:cNvSpPr/>
            <p:nvPr/>
          </p:nvSpPr>
          <p:spPr>
            <a:xfrm>
              <a:off x="8912046" y="2686318"/>
              <a:ext cx="365760" cy="365760"/>
            </a:xfrm>
            <a:prstGeom prst="roundRect">
              <a:avLst/>
            </a:prstGeom>
            <a:solidFill>
              <a:srgbClr val="FF4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CB2888C-213B-4C65-9BEB-199A906D4AA7}"/>
                </a:ext>
              </a:extLst>
            </p:cNvPr>
            <p:cNvSpPr txBox="1"/>
            <p:nvPr/>
          </p:nvSpPr>
          <p:spPr>
            <a:xfrm>
              <a:off x="8835129" y="271774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.6</a:t>
              </a:r>
              <a:endParaRPr lang="en-US" sz="1400" dirty="0"/>
            </a:p>
          </p:txBody>
        </p:sp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BA36504C-052C-4B7A-B1FA-B76CBCD40F2A}"/>
              </a:ext>
            </a:extLst>
          </p:cNvPr>
          <p:cNvGrpSpPr/>
          <p:nvPr/>
        </p:nvGrpSpPr>
        <p:grpSpPr>
          <a:xfrm>
            <a:off x="8057661" y="2548354"/>
            <a:ext cx="524255" cy="371947"/>
            <a:chOff x="8835129" y="3094784"/>
            <a:chExt cx="524255" cy="371947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0E6A624-5F6E-4D6F-BAFC-F2ACB3E5A5F1}"/>
                </a:ext>
              </a:extLst>
            </p:cNvPr>
            <p:cNvSpPr/>
            <p:nvPr/>
          </p:nvSpPr>
          <p:spPr>
            <a:xfrm>
              <a:off x="8912046" y="3094784"/>
              <a:ext cx="365760" cy="365760"/>
            </a:xfrm>
            <a:prstGeom prst="roundRect">
              <a:avLst/>
            </a:prstGeom>
            <a:solidFill>
              <a:srgbClr val="FF4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B91D9B-066D-44D5-95A4-97A4D29FCE03}"/>
                </a:ext>
              </a:extLst>
            </p:cNvPr>
            <p:cNvSpPr txBox="1"/>
            <p:nvPr/>
          </p:nvSpPr>
          <p:spPr>
            <a:xfrm>
              <a:off x="8835129" y="312621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1.7</a:t>
              </a:r>
              <a:endParaRPr lang="en-US" sz="1400" dirty="0"/>
            </a:p>
          </p:txBody>
        </p: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4242EA73-A3F6-4C49-8B5D-F50DD3E89826}"/>
              </a:ext>
            </a:extLst>
          </p:cNvPr>
          <p:cNvGrpSpPr/>
          <p:nvPr/>
        </p:nvGrpSpPr>
        <p:grpSpPr>
          <a:xfrm>
            <a:off x="8057661" y="2956820"/>
            <a:ext cx="524255" cy="371947"/>
            <a:chOff x="8835129" y="3503250"/>
            <a:chExt cx="524255" cy="37194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4640810-08D5-4B42-8391-858BE9051288}"/>
                </a:ext>
              </a:extLst>
            </p:cNvPr>
            <p:cNvSpPr/>
            <p:nvPr/>
          </p:nvSpPr>
          <p:spPr>
            <a:xfrm>
              <a:off x="8912046" y="3503250"/>
              <a:ext cx="365760" cy="365760"/>
            </a:xfrm>
            <a:prstGeom prst="roundRect">
              <a:avLst/>
            </a:prstGeom>
            <a:solidFill>
              <a:srgbClr val="FF57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4DB45D4-7031-4932-808C-EDD51ED545D8}"/>
                </a:ext>
              </a:extLst>
            </p:cNvPr>
            <p:cNvSpPr txBox="1"/>
            <p:nvPr/>
          </p:nvSpPr>
          <p:spPr>
            <a:xfrm>
              <a:off x="8835129" y="353467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.8</a:t>
              </a:r>
              <a:endParaRPr lang="en-US" sz="1400" dirty="0"/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7797E71-4B0B-4FBF-93F6-4616880EAC86}"/>
              </a:ext>
            </a:extLst>
          </p:cNvPr>
          <p:cNvGrpSpPr/>
          <p:nvPr/>
        </p:nvGrpSpPr>
        <p:grpSpPr>
          <a:xfrm>
            <a:off x="8057661" y="3365286"/>
            <a:ext cx="524255" cy="371947"/>
            <a:chOff x="8835129" y="3911716"/>
            <a:chExt cx="524255" cy="371947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4EC2155-82A3-432A-B178-4134BBDEC611}"/>
                </a:ext>
              </a:extLst>
            </p:cNvPr>
            <p:cNvSpPr/>
            <p:nvPr/>
          </p:nvSpPr>
          <p:spPr>
            <a:xfrm>
              <a:off x="8912046" y="3911716"/>
              <a:ext cx="365760" cy="365760"/>
            </a:xfrm>
            <a:prstGeom prst="roundRect">
              <a:avLst/>
            </a:prstGeom>
            <a:solidFill>
              <a:srgbClr val="FF57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D1354BB-5E62-4303-9B95-29C90DB5F09D}"/>
                </a:ext>
              </a:extLst>
            </p:cNvPr>
            <p:cNvSpPr txBox="1"/>
            <p:nvPr/>
          </p:nvSpPr>
          <p:spPr>
            <a:xfrm>
              <a:off x="8835129" y="394314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.9</a:t>
              </a:r>
              <a:endParaRPr lang="en-US" sz="1400" dirty="0"/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BFCF029-0F1E-4F6C-8B7F-5BEDF8742544}"/>
              </a:ext>
            </a:extLst>
          </p:cNvPr>
          <p:cNvGrpSpPr/>
          <p:nvPr/>
        </p:nvGrpSpPr>
        <p:grpSpPr>
          <a:xfrm>
            <a:off x="8057661" y="3773748"/>
            <a:ext cx="524255" cy="371947"/>
            <a:chOff x="8835129" y="4320178"/>
            <a:chExt cx="524255" cy="37194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4AE3EFE-D4A3-4FD0-BA21-A9EA1ADB4331}"/>
                </a:ext>
              </a:extLst>
            </p:cNvPr>
            <p:cNvSpPr/>
            <p:nvPr/>
          </p:nvSpPr>
          <p:spPr>
            <a:xfrm>
              <a:off x="8912046" y="4320178"/>
              <a:ext cx="365760" cy="365760"/>
            </a:xfrm>
            <a:prstGeom prst="roundRect">
              <a:avLst/>
            </a:prstGeom>
            <a:solidFill>
              <a:srgbClr val="FF57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82C509B-944D-4DB0-92DD-CC3BD5D0715B}"/>
                </a:ext>
              </a:extLst>
            </p:cNvPr>
            <p:cNvSpPr txBox="1"/>
            <p:nvPr/>
          </p:nvSpPr>
          <p:spPr>
            <a:xfrm>
              <a:off x="8835129" y="435160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2.0</a:t>
              </a:r>
              <a:endParaRPr lang="en-US" sz="1400" dirty="0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F230D7A9-2851-45BB-8EB0-5288463292C9}"/>
              </a:ext>
            </a:extLst>
          </p:cNvPr>
          <p:cNvGrpSpPr/>
          <p:nvPr/>
        </p:nvGrpSpPr>
        <p:grpSpPr>
          <a:xfrm>
            <a:off x="8475309" y="80190"/>
            <a:ext cx="524255" cy="371947"/>
            <a:chOff x="9252777" y="626620"/>
            <a:chExt cx="524255" cy="371947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AD81E72-A46E-419E-90D2-B126321E2D9C}"/>
                </a:ext>
              </a:extLst>
            </p:cNvPr>
            <p:cNvSpPr/>
            <p:nvPr/>
          </p:nvSpPr>
          <p:spPr>
            <a:xfrm>
              <a:off x="9329694" y="626620"/>
              <a:ext cx="365760" cy="365760"/>
            </a:xfrm>
            <a:prstGeom prst="roundRect">
              <a:avLst/>
            </a:prstGeom>
            <a:solidFill>
              <a:srgbClr val="FF69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8D5836C-6513-4533-ACA3-C55012CF9D40}"/>
                </a:ext>
              </a:extLst>
            </p:cNvPr>
            <p:cNvSpPr txBox="1"/>
            <p:nvPr/>
          </p:nvSpPr>
          <p:spPr>
            <a:xfrm>
              <a:off x="9252777" y="65804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.1</a:t>
              </a:r>
              <a:endParaRPr lang="en-US" sz="1400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6BC3722-EE26-4AAA-88B0-31ADF7EEB6CE}"/>
              </a:ext>
            </a:extLst>
          </p:cNvPr>
          <p:cNvGrpSpPr/>
          <p:nvPr/>
        </p:nvGrpSpPr>
        <p:grpSpPr>
          <a:xfrm>
            <a:off x="8475309" y="488656"/>
            <a:ext cx="524255" cy="371947"/>
            <a:chOff x="9252777" y="1035086"/>
            <a:chExt cx="524255" cy="371947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127FD9A-9A75-4FA1-AE24-FBFE469028FB}"/>
                </a:ext>
              </a:extLst>
            </p:cNvPr>
            <p:cNvSpPr/>
            <p:nvPr/>
          </p:nvSpPr>
          <p:spPr>
            <a:xfrm>
              <a:off x="9329694" y="1035086"/>
              <a:ext cx="365760" cy="365760"/>
            </a:xfrm>
            <a:prstGeom prst="roundRect">
              <a:avLst/>
            </a:prstGeom>
            <a:solidFill>
              <a:srgbClr val="FF69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0507ADD-1252-4BF7-84B9-5D8371AC4848}"/>
                </a:ext>
              </a:extLst>
            </p:cNvPr>
            <p:cNvSpPr txBox="1"/>
            <p:nvPr/>
          </p:nvSpPr>
          <p:spPr>
            <a:xfrm>
              <a:off x="9252777" y="106651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.2</a:t>
              </a:r>
              <a:endParaRPr lang="en-US" sz="1400" dirty="0"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59AC163-53AA-4ECB-9EF2-121EFAF8C196}"/>
              </a:ext>
            </a:extLst>
          </p:cNvPr>
          <p:cNvGrpSpPr/>
          <p:nvPr/>
        </p:nvGrpSpPr>
        <p:grpSpPr>
          <a:xfrm>
            <a:off x="8475309" y="897122"/>
            <a:ext cx="524255" cy="371947"/>
            <a:chOff x="9252777" y="1443552"/>
            <a:chExt cx="524255" cy="371947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1CC6F31C-6861-456C-BCA6-387786FDBE1D}"/>
                </a:ext>
              </a:extLst>
            </p:cNvPr>
            <p:cNvSpPr/>
            <p:nvPr/>
          </p:nvSpPr>
          <p:spPr>
            <a:xfrm>
              <a:off x="9329694" y="1443552"/>
              <a:ext cx="365760" cy="365760"/>
            </a:xfrm>
            <a:prstGeom prst="roundRect">
              <a:avLst/>
            </a:prstGeom>
            <a:solidFill>
              <a:srgbClr val="FF69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2BB09F2-8EF5-4B14-8324-FB8B77C547BF}"/>
                </a:ext>
              </a:extLst>
            </p:cNvPr>
            <p:cNvSpPr txBox="1"/>
            <p:nvPr/>
          </p:nvSpPr>
          <p:spPr>
            <a:xfrm>
              <a:off x="9252777" y="147498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.3</a:t>
              </a:r>
              <a:endParaRPr lang="en-US" sz="1400" dirty="0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5E2E3B32-AD1D-4CE6-B66C-307775EC76B1}"/>
              </a:ext>
            </a:extLst>
          </p:cNvPr>
          <p:cNvGrpSpPr/>
          <p:nvPr/>
        </p:nvGrpSpPr>
        <p:grpSpPr>
          <a:xfrm>
            <a:off x="8475309" y="1305588"/>
            <a:ext cx="524255" cy="371947"/>
            <a:chOff x="9252777" y="1852018"/>
            <a:chExt cx="524255" cy="37194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B532655-3287-49A1-91BC-03E7985101D9}"/>
                </a:ext>
              </a:extLst>
            </p:cNvPr>
            <p:cNvSpPr/>
            <p:nvPr/>
          </p:nvSpPr>
          <p:spPr>
            <a:xfrm>
              <a:off x="9329694" y="1852018"/>
              <a:ext cx="365760" cy="365760"/>
            </a:xfrm>
            <a:prstGeom prst="roundRect">
              <a:avLst/>
            </a:prstGeom>
            <a:solidFill>
              <a:srgbClr val="FF7B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6D2BC5D-FE37-4C7F-984C-89F707EA0A99}"/>
                </a:ext>
              </a:extLst>
            </p:cNvPr>
            <p:cNvSpPr txBox="1"/>
            <p:nvPr/>
          </p:nvSpPr>
          <p:spPr>
            <a:xfrm>
              <a:off x="9252777" y="188344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2.4</a:t>
              </a:r>
              <a:endParaRPr lang="en-US" sz="1400" dirty="0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D73CF0F4-B867-47D7-B113-90498069528F}"/>
              </a:ext>
            </a:extLst>
          </p:cNvPr>
          <p:cNvGrpSpPr/>
          <p:nvPr/>
        </p:nvGrpSpPr>
        <p:grpSpPr>
          <a:xfrm>
            <a:off x="8475309" y="1714054"/>
            <a:ext cx="524255" cy="371947"/>
            <a:chOff x="9252777" y="2260484"/>
            <a:chExt cx="524255" cy="37194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75BD8D8-0617-4057-8625-2372D59288E7}"/>
                </a:ext>
              </a:extLst>
            </p:cNvPr>
            <p:cNvSpPr/>
            <p:nvPr/>
          </p:nvSpPr>
          <p:spPr>
            <a:xfrm>
              <a:off x="9329694" y="2260484"/>
              <a:ext cx="365760" cy="365760"/>
            </a:xfrm>
            <a:prstGeom prst="roundRect">
              <a:avLst/>
            </a:prstGeom>
            <a:solidFill>
              <a:srgbClr val="FF7B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27ACF6B-8956-4D7D-9944-9F7A33CE76CE}"/>
                </a:ext>
              </a:extLst>
            </p:cNvPr>
            <p:cNvSpPr txBox="1"/>
            <p:nvPr/>
          </p:nvSpPr>
          <p:spPr>
            <a:xfrm>
              <a:off x="9252777" y="229191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.5</a:t>
              </a:r>
              <a:endParaRPr lang="en-US" sz="1400" dirty="0"/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7CF4A492-C882-45F6-B0A5-DFC096C192AA}"/>
              </a:ext>
            </a:extLst>
          </p:cNvPr>
          <p:cNvGrpSpPr/>
          <p:nvPr/>
        </p:nvGrpSpPr>
        <p:grpSpPr>
          <a:xfrm>
            <a:off x="8475309" y="2122520"/>
            <a:ext cx="524255" cy="371947"/>
            <a:chOff x="9252777" y="2668950"/>
            <a:chExt cx="524255" cy="37194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FC637B9-1286-4CC5-9553-425B24F2D901}"/>
                </a:ext>
              </a:extLst>
            </p:cNvPr>
            <p:cNvSpPr/>
            <p:nvPr/>
          </p:nvSpPr>
          <p:spPr>
            <a:xfrm>
              <a:off x="9329694" y="2668950"/>
              <a:ext cx="365760" cy="365760"/>
            </a:xfrm>
            <a:prstGeom prst="roundRect">
              <a:avLst/>
            </a:prstGeom>
            <a:solidFill>
              <a:srgbClr val="FF7B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7D79D81-24C6-4D78-8DDC-95224506A225}"/>
                </a:ext>
              </a:extLst>
            </p:cNvPr>
            <p:cNvSpPr txBox="1"/>
            <p:nvPr/>
          </p:nvSpPr>
          <p:spPr>
            <a:xfrm>
              <a:off x="9252777" y="270037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.6</a:t>
              </a:r>
              <a:endParaRPr lang="en-US" sz="1400" dirty="0"/>
            </a:p>
          </p:txBody>
        </p:sp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15CB28F4-1DAA-472B-9DE0-3A33D2623668}"/>
              </a:ext>
            </a:extLst>
          </p:cNvPr>
          <p:cNvGrpSpPr/>
          <p:nvPr/>
        </p:nvGrpSpPr>
        <p:grpSpPr>
          <a:xfrm>
            <a:off x="8475309" y="2530986"/>
            <a:ext cx="524255" cy="371947"/>
            <a:chOff x="9252777" y="3077416"/>
            <a:chExt cx="524255" cy="37194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337F8E5-8B33-4FB2-A579-492CD66BF306}"/>
                </a:ext>
              </a:extLst>
            </p:cNvPr>
            <p:cNvSpPr/>
            <p:nvPr/>
          </p:nvSpPr>
          <p:spPr>
            <a:xfrm>
              <a:off x="9329694" y="3077416"/>
              <a:ext cx="365760" cy="365760"/>
            </a:xfrm>
            <a:prstGeom prst="roundRect">
              <a:avLst/>
            </a:prstGeom>
            <a:solidFill>
              <a:srgbClr val="FF7B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E9F6E03-B8A3-45C9-BF3E-E7871FD1B64A}"/>
                </a:ext>
              </a:extLst>
            </p:cNvPr>
            <p:cNvSpPr txBox="1"/>
            <p:nvPr/>
          </p:nvSpPr>
          <p:spPr>
            <a:xfrm>
              <a:off x="9252777" y="310884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.7</a:t>
              </a:r>
              <a:endParaRPr lang="en-US" sz="1400" dirty="0"/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EBCEFBBC-7964-4568-855B-D8D04E6373A4}"/>
              </a:ext>
            </a:extLst>
          </p:cNvPr>
          <p:cNvGrpSpPr/>
          <p:nvPr/>
        </p:nvGrpSpPr>
        <p:grpSpPr>
          <a:xfrm>
            <a:off x="8475309" y="2939452"/>
            <a:ext cx="524255" cy="371947"/>
            <a:chOff x="9252777" y="3485882"/>
            <a:chExt cx="524255" cy="371947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3A18557-DA6C-4DE6-A504-C74D17263DF8}"/>
                </a:ext>
              </a:extLst>
            </p:cNvPr>
            <p:cNvSpPr/>
            <p:nvPr/>
          </p:nvSpPr>
          <p:spPr>
            <a:xfrm>
              <a:off x="9329694" y="3485882"/>
              <a:ext cx="365760" cy="36576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2B41575-82C5-48FA-B1BD-C6072947DAB5}"/>
                </a:ext>
              </a:extLst>
            </p:cNvPr>
            <p:cNvSpPr txBox="1"/>
            <p:nvPr/>
          </p:nvSpPr>
          <p:spPr>
            <a:xfrm>
              <a:off x="9252777" y="351731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.8</a:t>
              </a:r>
              <a:endParaRPr lang="en-US" sz="1400" dirty="0"/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C7710AA-9361-4C97-9792-30F804DA884B}"/>
              </a:ext>
            </a:extLst>
          </p:cNvPr>
          <p:cNvGrpSpPr/>
          <p:nvPr/>
        </p:nvGrpSpPr>
        <p:grpSpPr>
          <a:xfrm>
            <a:off x="8475309" y="3347918"/>
            <a:ext cx="524255" cy="371947"/>
            <a:chOff x="9252777" y="3894348"/>
            <a:chExt cx="524255" cy="371947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7EB9F20-1DCE-41F9-824B-79C285900B0C}"/>
                </a:ext>
              </a:extLst>
            </p:cNvPr>
            <p:cNvSpPr/>
            <p:nvPr/>
          </p:nvSpPr>
          <p:spPr>
            <a:xfrm>
              <a:off x="9329694" y="3894348"/>
              <a:ext cx="365760" cy="36576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838F950-9992-4578-BCED-6AF61F148E7E}"/>
                </a:ext>
              </a:extLst>
            </p:cNvPr>
            <p:cNvSpPr txBox="1"/>
            <p:nvPr/>
          </p:nvSpPr>
          <p:spPr>
            <a:xfrm>
              <a:off x="9252777" y="392577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2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.9</a:t>
              </a:r>
              <a:endParaRPr lang="en-US" sz="1400" dirty="0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2DF1EA1D-0E67-4730-9638-AC5BC61E1003}"/>
              </a:ext>
            </a:extLst>
          </p:cNvPr>
          <p:cNvGrpSpPr/>
          <p:nvPr/>
        </p:nvGrpSpPr>
        <p:grpSpPr>
          <a:xfrm>
            <a:off x="8475309" y="3756380"/>
            <a:ext cx="524255" cy="371947"/>
            <a:chOff x="9252777" y="4302810"/>
            <a:chExt cx="524255" cy="371947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C06AB9F0-A4B6-4F93-A668-9F3DFD3AB873}"/>
                </a:ext>
              </a:extLst>
            </p:cNvPr>
            <p:cNvSpPr/>
            <p:nvPr/>
          </p:nvSpPr>
          <p:spPr>
            <a:xfrm>
              <a:off x="9329694" y="4302810"/>
              <a:ext cx="365760" cy="36576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5D56258-63BC-40BD-9A9E-1D85840E5888}"/>
                </a:ext>
              </a:extLst>
            </p:cNvPr>
            <p:cNvSpPr txBox="1"/>
            <p:nvPr/>
          </p:nvSpPr>
          <p:spPr>
            <a:xfrm>
              <a:off x="9252777" y="433423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3.0</a:t>
              </a:r>
              <a:endParaRPr lang="en-US" sz="1400" dirty="0"/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BD030DC7-3162-4A8C-BFA3-6C30D799528F}"/>
              </a:ext>
            </a:extLst>
          </p:cNvPr>
          <p:cNvGrpSpPr/>
          <p:nvPr/>
        </p:nvGrpSpPr>
        <p:grpSpPr>
          <a:xfrm>
            <a:off x="8899523" y="80190"/>
            <a:ext cx="524255" cy="371947"/>
            <a:chOff x="9676991" y="626620"/>
            <a:chExt cx="524255" cy="371947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CC8D0-0C69-476F-82CB-01C83A48F103}"/>
                </a:ext>
              </a:extLst>
            </p:cNvPr>
            <p:cNvSpPr/>
            <p:nvPr/>
          </p:nvSpPr>
          <p:spPr>
            <a:xfrm>
              <a:off x="9753908" y="626620"/>
              <a:ext cx="365760" cy="365760"/>
            </a:xfrm>
            <a:prstGeom prst="roundRect">
              <a:avLst/>
            </a:prstGeom>
            <a:solidFill>
              <a:srgbClr val="FF9E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B56A19D-D45A-45C3-9A24-FDE693BE64DA}"/>
                </a:ext>
              </a:extLst>
            </p:cNvPr>
            <p:cNvSpPr txBox="1"/>
            <p:nvPr/>
          </p:nvSpPr>
          <p:spPr>
            <a:xfrm>
              <a:off x="9676991" y="65804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.1</a:t>
              </a:r>
              <a:endParaRPr lang="en-US" sz="1400" dirty="0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22262736-6F00-4C51-BCD9-C4E2A880AC49}"/>
              </a:ext>
            </a:extLst>
          </p:cNvPr>
          <p:cNvGrpSpPr/>
          <p:nvPr/>
        </p:nvGrpSpPr>
        <p:grpSpPr>
          <a:xfrm>
            <a:off x="8899523" y="488656"/>
            <a:ext cx="524255" cy="371947"/>
            <a:chOff x="9676991" y="1035086"/>
            <a:chExt cx="524255" cy="371947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F5EBB9-5D1E-4EDB-8217-C3026E2A4860}"/>
                </a:ext>
              </a:extLst>
            </p:cNvPr>
            <p:cNvSpPr/>
            <p:nvPr/>
          </p:nvSpPr>
          <p:spPr>
            <a:xfrm>
              <a:off x="9753908" y="1035086"/>
              <a:ext cx="365760" cy="365760"/>
            </a:xfrm>
            <a:prstGeom prst="roundRect">
              <a:avLst/>
            </a:prstGeom>
            <a:solidFill>
              <a:srgbClr val="FF9E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703B435-5941-4875-9D3C-5D737AC998D7}"/>
                </a:ext>
              </a:extLst>
            </p:cNvPr>
            <p:cNvSpPr txBox="1"/>
            <p:nvPr/>
          </p:nvSpPr>
          <p:spPr>
            <a:xfrm>
              <a:off x="9676991" y="106651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3.2</a:t>
              </a:r>
              <a:endParaRPr lang="en-US" sz="1400" dirty="0"/>
            </a:p>
          </p:txBody>
        </p: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4300B8E6-C0F4-40CF-B2DD-9E39F2CB1805}"/>
              </a:ext>
            </a:extLst>
          </p:cNvPr>
          <p:cNvGrpSpPr/>
          <p:nvPr/>
        </p:nvGrpSpPr>
        <p:grpSpPr>
          <a:xfrm>
            <a:off x="8899523" y="897122"/>
            <a:ext cx="524255" cy="371947"/>
            <a:chOff x="9676991" y="1443552"/>
            <a:chExt cx="524255" cy="371947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8B85FF85-2CA8-4269-A4A2-BC14F0075F1D}"/>
                </a:ext>
              </a:extLst>
            </p:cNvPr>
            <p:cNvSpPr/>
            <p:nvPr/>
          </p:nvSpPr>
          <p:spPr>
            <a:xfrm>
              <a:off x="9753908" y="1443552"/>
              <a:ext cx="365760" cy="365760"/>
            </a:xfrm>
            <a:prstGeom prst="roundRect">
              <a:avLst/>
            </a:prstGeom>
            <a:solidFill>
              <a:srgbClr val="FF9E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3DF69452-0B6F-46F9-8457-DA869F7E6C42}"/>
                </a:ext>
              </a:extLst>
            </p:cNvPr>
            <p:cNvSpPr txBox="1"/>
            <p:nvPr/>
          </p:nvSpPr>
          <p:spPr>
            <a:xfrm>
              <a:off x="9676991" y="147498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3.3</a:t>
              </a:r>
              <a:endParaRPr lang="en-US" sz="1400" dirty="0"/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809A081C-10C9-4903-B1C4-904B8C35F971}"/>
              </a:ext>
            </a:extLst>
          </p:cNvPr>
          <p:cNvGrpSpPr/>
          <p:nvPr/>
        </p:nvGrpSpPr>
        <p:grpSpPr>
          <a:xfrm>
            <a:off x="8899523" y="1305588"/>
            <a:ext cx="524255" cy="371947"/>
            <a:chOff x="9676991" y="1852018"/>
            <a:chExt cx="524255" cy="371947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6DCE8EC-1D2C-4B31-8A25-4E7D18756A7B}"/>
                </a:ext>
              </a:extLst>
            </p:cNvPr>
            <p:cNvSpPr/>
            <p:nvPr/>
          </p:nvSpPr>
          <p:spPr>
            <a:xfrm>
              <a:off x="9753908" y="1852018"/>
              <a:ext cx="365760" cy="365760"/>
            </a:xfrm>
            <a:prstGeom prst="roundRect">
              <a:avLst/>
            </a:prstGeom>
            <a:solidFill>
              <a:srgbClr val="FFA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D0F79FA-64FB-42AD-AEBF-929925284C2C}"/>
                </a:ext>
              </a:extLst>
            </p:cNvPr>
            <p:cNvSpPr txBox="1"/>
            <p:nvPr/>
          </p:nvSpPr>
          <p:spPr>
            <a:xfrm>
              <a:off x="9676991" y="188344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3.4</a:t>
              </a:r>
              <a:endParaRPr lang="en-US" sz="1400" dirty="0"/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800F0CB5-0735-42F1-8F99-9A41586AE155}"/>
              </a:ext>
            </a:extLst>
          </p:cNvPr>
          <p:cNvGrpSpPr/>
          <p:nvPr/>
        </p:nvGrpSpPr>
        <p:grpSpPr>
          <a:xfrm>
            <a:off x="8899523" y="1714054"/>
            <a:ext cx="524255" cy="371947"/>
            <a:chOff x="9676991" y="2260484"/>
            <a:chExt cx="524255" cy="37194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9CBF586-89EF-461F-B1B3-E082091E0E18}"/>
                </a:ext>
              </a:extLst>
            </p:cNvPr>
            <p:cNvSpPr/>
            <p:nvPr/>
          </p:nvSpPr>
          <p:spPr>
            <a:xfrm>
              <a:off x="9753908" y="2260484"/>
              <a:ext cx="365760" cy="365760"/>
            </a:xfrm>
            <a:prstGeom prst="roundRect">
              <a:avLst/>
            </a:prstGeom>
            <a:solidFill>
              <a:srgbClr val="FFA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59413DF-C5F2-4A1D-87E5-401820E57D66}"/>
                </a:ext>
              </a:extLst>
            </p:cNvPr>
            <p:cNvSpPr txBox="1"/>
            <p:nvPr/>
          </p:nvSpPr>
          <p:spPr>
            <a:xfrm>
              <a:off x="9676991" y="229191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3.5</a:t>
              </a:r>
              <a:endParaRPr lang="en-US" sz="1400" dirty="0"/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D11DD2C-EE14-4A24-9757-1D30A917F112}"/>
              </a:ext>
            </a:extLst>
          </p:cNvPr>
          <p:cNvGrpSpPr/>
          <p:nvPr/>
        </p:nvGrpSpPr>
        <p:grpSpPr>
          <a:xfrm>
            <a:off x="8899523" y="2122520"/>
            <a:ext cx="524255" cy="371947"/>
            <a:chOff x="9676991" y="2668950"/>
            <a:chExt cx="524255" cy="371947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9DA38C62-A681-4283-AFDA-C92677C141DA}"/>
                </a:ext>
              </a:extLst>
            </p:cNvPr>
            <p:cNvSpPr/>
            <p:nvPr/>
          </p:nvSpPr>
          <p:spPr>
            <a:xfrm>
              <a:off x="9753908" y="2668950"/>
              <a:ext cx="365760" cy="365760"/>
            </a:xfrm>
            <a:prstGeom prst="roundRect">
              <a:avLst/>
            </a:prstGeom>
            <a:solidFill>
              <a:srgbClr val="FFA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CAB08A9-6AE4-4F5C-9C7F-F0324D9B81F2}"/>
                </a:ext>
              </a:extLst>
            </p:cNvPr>
            <p:cNvSpPr txBox="1"/>
            <p:nvPr/>
          </p:nvSpPr>
          <p:spPr>
            <a:xfrm>
              <a:off x="9676991" y="270037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3.6</a:t>
              </a:r>
              <a:endParaRPr lang="en-US" sz="1400" dirty="0"/>
            </a:p>
          </p:txBody>
        </p:sp>
      </p:grpSp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D748308E-142E-4BF9-9549-7F140965D591}"/>
              </a:ext>
            </a:extLst>
          </p:cNvPr>
          <p:cNvGrpSpPr/>
          <p:nvPr/>
        </p:nvGrpSpPr>
        <p:grpSpPr>
          <a:xfrm>
            <a:off x="8899523" y="2530986"/>
            <a:ext cx="524255" cy="371947"/>
            <a:chOff x="9676991" y="3077416"/>
            <a:chExt cx="524255" cy="371947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6ADE502-DF85-413D-8E92-AA6E700C6FB1}"/>
                </a:ext>
              </a:extLst>
            </p:cNvPr>
            <p:cNvSpPr/>
            <p:nvPr/>
          </p:nvSpPr>
          <p:spPr>
            <a:xfrm>
              <a:off x="9753908" y="3077416"/>
              <a:ext cx="365760" cy="365760"/>
            </a:xfrm>
            <a:prstGeom prst="roundRect">
              <a:avLst/>
            </a:prstGeom>
            <a:solidFill>
              <a:srgbClr val="FFA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06F78510-5FC8-423A-9189-D45CF66B475C}"/>
                </a:ext>
              </a:extLst>
            </p:cNvPr>
            <p:cNvSpPr txBox="1"/>
            <p:nvPr/>
          </p:nvSpPr>
          <p:spPr>
            <a:xfrm>
              <a:off x="9676991" y="310884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3.7</a:t>
              </a:r>
              <a:endParaRPr lang="en-US" sz="1400" dirty="0"/>
            </a:p>
          </p:txBody>
        </p:sp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5ADB19B-6B8B-48FD-840F-A65298BE7666}"/>
              </a:ext>
            </a:extLst>
          </p:cNvPr>
          <p:cNvGrpSpPr/>
          <p:nvPr/>
        </p:nvGrpSpPr>
        <p:grpSpPr>
          <a:xfrm>
            <a:off x="8899523" y="2939452"/>
            <a:ext cx="524255" cy="371947"/>
            <a:chOff x="9676991" y="3485882"/>
            <a:chExt cx="524255" cy="371947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732A12F-E1CA-4CEB-A165-60697026286B}"/>
                </a:ext>
              </a:extLst>
            </p:cNvPr>
            <p:cNvSpPr/>
            <p:nvPr/>
          </p:nvSpPr>
          <p:spPr>
            <a:xfrm>
              <a:off x="9753908" y="3485882"/>
              <a:ext cx="365760" cy="365760"/>
            </a:xfrm>
            <a:prstGeom prst="roundRect">
              <a:avLst/>
            </a:prstGeom>
            <a:solidFill>
              <a:srgbClr val="FFC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B5016C9-6DF4-4022-BE48-0368E9CC4735}"/>
                </a:ext>
              </a:extLst>
            </p:cNvPr>
            <p:cNvSpPr txBox="1"/>
            <p:nvPr/>
          </p:nvSpPr>
          <p:spPr>
            <a:xfrm>
              <a:off x="9676991" y="351731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3.8</a:t>
              </a:r>
              <a:endParaRPr lang="en-US" sz="1400" dirty="0"/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35383150-3802-49E1-8174-B1B791BA1802}"/>
              </a:ext>
            </a:extLst>
          </p:cNvPr>
          <p:cNvGrpSpPr/>
          <p:nvPr/>
        </p:nvGrpSpPr>
        <p:grpSpPr>
          <a:xfrm>
            <a:off x="8899523" y="3347918"/>
            <a:ext cx="524255" cy="371947"/>
            <a:chOff x="9676991" y="3894348"/>
            <a:chExt cx="524255" cy="371947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2E239B7-2542-4E89-BB70-9D313491D838}"/>
                </a:ext>
              </a:extLst>
            </p:cNvPr>
            <p:cNvSpPr/>
            <p:nvPr/>
          </p:nvSpPr>
          <p:spPr>
            <a:xfrm>
              <a:off x="9753908" y="3894348"/>
              <a:ext cx="365760" cy="365760"/>
            </a:xfrm>
            <a:prstGeom prst="roundRect">
              <a:avLst/>
            </a:prstGeom>
            <a:solidFill>
              <a:srgbClr val="FFC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9DAFE21-E2C8-4D50-8FD7-0952447F660F}"/>
                </a:ext>
              </a:extLst>
            </p:cNvPr>
            <p:cNvSpPr txBox="1"/>
            <p:nvPr/>
          </p:nvSpPr>
          <p:spPr>
            <a:xfrm>
              <a:off x="9676991" y="392577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3.9</a:t>
              </a:r>
              <a:endParaRPr lang="en-US" sz="1400" dirty="0"/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28670807-8A5A-41AD-B619-194F958F2F59}"/>
              </a:ext>
            </a:extLst>
          </p:cNvPr>
          <p:cNvGrpSpPr/>
          <p:nvPr/>
        </p:nvGrpSpPr>
        <p:grpSpPr>
          <a:xfrm>
            <a:off x="8899523" y="3756380"/>
            <a:ext cx="524255" cy="371947"/>
            <a:chOff x="9676991" y="4302810"/>
            <a:chExt cx="524255" cy="371947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9C7CA82-6E93-4BF2-80B0-C02E2F939CDD}"/>
                </a:ext>
              </a:extLst>
            </p:cNvPr>
            <p:cNvSpPr/>
            <p:nvPr/>
          </p:nvSpPr>
          <p:spPr>
            <a:xfrm>
              <a:off x="9753908" y="4302810"/>
              <a:ext cx="365760" cy="365760"/>
            </a:xfrm>
            <a:prstGeom prst="roundRect">
              <a:avLst/>
            </a:prstGeom>
            <a:solidFill>
              <a:srgbClr val="FFC1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A367767-FFDF-4CD8-A2B3-04595E3967E9}"/>
                </a:ext>
              </a:extLst>
            </p:cNvPr>
            <p:cNvSpPr txBox="1"/>
            <p:nvPr/>
          </p:nvSpPr>
          <p:spPr>
            <a:xfrm>
              <a:off x="9676991" y="433423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4.0</a:t>
              </a:r>
              <a:endParaRPr lang="en-US" sz="1400" dirty="0"/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9D2C854-F239-4597-90C6-D6416F06FA03}"/>
              </a:ext>
            </a:extLst>
          </p:cNvPr>
          <p:cNvGrpSpPr/>
          <p:nvPr/>
        </p:nvGrpSpPr>
        <p:grpSpPr>
          <a:xfrm>
            <a:off x="9309117" y="68772"/>
            <a:ext cx="524255" cy="371947"/>
            <a:chOff x="10086585" y="615202"/>
            <a:chExt cx="524255" cy="37194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58DBD34-F7F6-41C0-AD21-98E91A2E9036}"/>
                </a:ext>
              </a:extLst>
            </p:cNvPr>
            <p:cNvSpPr/>
            <p:nvPr/>
          </p:nvSpPr>
          <p:spPr>
            <a:xfrm>
              <a:off x="10163502" y="615202"/>
              <a:ext cx="365760" cy="365760"/>
            </a:xfrm>
            <a:prstGeom prst="roundRect">
              <a:avLst/>
            </a:prstGeom>
            <a:solidFill>
              <a:srgbClr val="FFD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67AFE446-5CB2-4F6E-9A67-D8EBA29E6B62}"/>
                </a:ext>
              </a:extLst>
            </p:cNvPr>
            <p:cNvSpPr txBox="1"/>
            <p:nvPr/>
          </p:nvSpPr>
          <p:spPr>
            <a:xfrm>
              <a:off x="10086585" y="64663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4.1</a:t>
              </a:r>
              <a:endParaRPr lang="en-US" sz="1400" dirty="0"/>
            </a:p>
          </p:txBody>
        </p:sp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F0262F55-3199-44E7-8CAB-085FDA0CBB1E}"/>
              </a:ext>
            </a:extLst>
          </p:cNvPr>
          <p:cNvGrpSpPr/>
          <p:nvPr/>
        </p:nvGrpSpPr>
        <p:grpSpPr>
          <a:xfrm>
            <a:off x="9309117" y="477238"/>
            <a:ext cx="524255" cy="371947"/>
            <a:chOff x="10086585" y="1023668"/>
            <a:chExt cx="524255" cy="371947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C6A01D4-E72F-4E57-8607-AE08EC570A1E}"/>
                </a:ext>
              </a:extLst>
            </p:cNvPr>
            <p:cNvSpPr/>
            <p:nvPr/>
          </p:nvSpPr>
          <p:spPr>
            <a:xfrm>
              <a:off x="10163502" y="1023668"/>
              <a:ext cx="365760" cy="365760"/>
            </a:xfrm>
            <a:prstGeom prst="roundRect">
              <a:avLst/>
            </a:prstGeom>
            <a:solidFill>
              <a:srgbClr val="FFD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66B540E-AFBE-4E78-9CE8-3E3BA70393C3}"/>
                </a:ext>
              </a:extLst>
            </p:cNvPr>
            <p:cNvSpPr txBox="1"/>
            <p:nvPr/>
          </p:nvSpPr>
          <p:spPr>
            <a:xfrm>
              <a:off x="10086585" y="105509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4.2</a:t>
              </a:r>
              <a:endParaRPr lang="en-US" sz="1400" dirty="0"/>
            </a:p>
          </p:txBody>
        </p:sp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71FDBB8C-C417-45BA-A171-9BD95C7A94B0}"/>
              </a:ext>
            </a:extLst>
          </p:cNvPr>
          <p:cNvGrpSpPr/>
          <p:nvPr/>
        </p:nvGrpSpPr>
        <p:grpSpPr>
          <a:xfrm>
            <a:off x="9309117" y="885704"/>
            <a:ext cx="524255" cy="371947"/>
            <a:chOff x="10086585" y="1432134"/>
            <a:chExt cx="524255" cy="371947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F15548D-30D3-4D41-BE5E-CDF61ABDF390}"/>
                </a:ext>
              </a:extLst>
            </p:cNvPr>
            <p:cNvSpPr/>
            <p:nvPr/>
          </p:nvSpPr>
          <p:spPr>
            <a:xfrm>
              <a:off x="10163502" y="1432134"/>
              <a:ext cx="365760" cy="365760"/>
            </a:xfrm>
            <a:prstGeom prst="roundRect">
              <a:avLst/>
            </a:prstGeom>
            <a:solidFill>
              <a:srgbClr val="FFD3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0F2CA53-2B47-4E83-97A1-12092674BA96}"/>
                </a:ext>
              </a:extLst>
            </p:cNvPr>
            <p:cNvSpPr txBox="1"/>
            <p:nvPr/>
          </p:nvSpPr>
          <p:spPr>
            <a:xfrm>
              <a:off x="10086585" y="146356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4.3</a:t>
              </a:r>
              <a:endParaRPr lang="en-US" sz="1400" dirty="0"/>
            </a:p>
          </p:txBody>
        </p:sp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31BC6F3D-0453-45C8-80CD-7AA3B5FD2691}"/>
              </a:ext>
            </a:extLst>
          </p:cNvPr>
          <p:cNvGrpSpPr/>
          <p:nvPr/>
        </p:nvGrpSpPr>
        <p:grpSpPr>
          <a:xfrm>
            <a:off x="9309117" y="1294170"/>
            <a:ext cx="524255" cy="371947"/>
            <a:chOff x="10086585" y="1840600"/>
            <a:chExt cx="524255" cy="371947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72DB867-BDC0-4A07-806E-223F760D435E}"/>
                </a:ext>
              </a:extLst>
            </p:cNvPr>
            <p:cNvSpPr/>
            <p:nvPr/>
          </p:nvSpPr>
          <p:spPr>
            <a:xfrm>
              <a:off x="10163502" y="1840600"/>
              <a:ext cx="365760" cy="365760"/>
            </a:xfrm>
            <a:prstGeom prst="roundRect">
              <a:avLst/>
            </a:prstGeom>
            <a:solidFill>
              <a:srgbClr val="FFE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144EAF76-CC91-4E64-8823-9D3F2B6FEACD}"/>
                </a:ext>
              </a:extLst>
            </p:cNvPr>
            <p:cNvSpPr txBox="1"/>
            <p:nvPr/>
          </p:nvSpPr>
          <p:spPr>
            <a:xfrm>
              <a:off x="10086585" y="187202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4.4</a:t>
              </a:r>
              <a:endParaRPr lang="en-US" sz="1400" dirty="0"/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730FE605-1A08-4D52-8764-A288BDA0D5CD}"/>
              </a:ext>
            </a:extLst>
          </p:cNvPr>
          <p:cNvGrpSpPr/>
          <p:nvPr/>
        </p:nvGrpSpPr>
        <p:grpSpPr>
          <a:xfrm>
            <a:off x="9309117" y="1702636"/>
            <a:ext cx="524255" cy="371947"/>
            <a:chOff x="10086585" y="2249066"/>
            <a:chExt cx="524255" cy="371947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3CFCB0C-BF43-4287-9B41-0C28CA832AB1}"/>
                </a:ext>
              </a:extLst>
            </p:cNvPr>
            <p:cNvSpPr/>
            <p:nvPr/>
          </p:nvSpPr>
          <p:spPr>
            <a:xfrm>
              <a:off x="10163502" y="2249066"/>
              <a:ext cx="365760" cy="365760"/>
            </a:xfrm>
            <a:prstGeom prst="roundRect">
              <a:avLst/>
            </a:prstGeom>
            <a:solidFill>
              <a:srgbClr val="FFE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E623E10-CE5B-4A2D-8159-9876C4A4C2EF}"/>
                </a:ext>
              </a:extLst>
            </p:cNvPr>
            <p:cNvSpPr txBox="1"/>
            <p:nvPr/>
          </p:nvSpPr>
          <p:spPr>
            <a:xfrm>
              <a:off x="10086585" y="228049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4.5</a:t>
              </a:r>
              <a:endParaRPr lang="en-US" sz="1400" dirty="0"/>
            </a:p>
          </p:txBody>
        </p: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288E6B0E-527C-4F89-98F6-C5EB0A2C1C26}"/>
              </a:ext>
            </a:extLst>
          </p:cNvPr>
          <p:cNvGrpSpPr/>
          <p:nvPr/>
        </p:nvGrpSpPr>
        <p:grpSpPr>
          <a:xfrm>
            <a:off x="9309117" y="2111102"/>
            <a:ext cx="524255" cy="371947"/>
            <a:chOff x="10086585" y="2657532"/>
            <a:chExt cx="524255" cy="371947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008AF0A-D828-4E9F-A00C-5198740E2ABF}"/>
                </a:ext>
              </a:extLst>
            </p:cNvPr>
            <p:cNvSpPr/>
            <p:nvPr/>
          </p:nvSpPr>
          <p:spPr>
            <a:xfrm>
              <a:off x="10163502" y="2657532"/>
              <a:ext cx="365760" cy="365760"/>
            </a:xfrm>
            <a:prstGeom prst="roundRect">
              <a:avLst/>
            </a:prstGeom>
            <a:solidFill>
              <a:srgbClr val="FFE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4520530A-5374-4B9B-B709-FA4EC85000C0}"/>
                </a:ext>
              </a:extLst>
            </p:cNvPr>
            <p:cNvSpPr txBox="1"/>
            <p:nvPr/>
          </p:nvSpPr>
          <p:spPr>
            <a:xfrm>
              <a:off x="10086585" y="268896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4.6</a:t>
              </a:r>
              <a:endParaRPr lang="en-US" sz="1400" dirty="0"/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C90C8984-670B-46F0-AC90-52D09354E5E2}"/>
              </a:ext>
            </a:extLst>
          </p:cNvPr>
          <p:cNvGrpSpPr/>
          <p:nvPr/>
        </p:nvGrpSpPr>
        <p:grpSpPr>
          <a:xfrm>
            <a:off x="9309117" y="2519568"/>
            <a:ext cx="524255" cy="371947"/>
            <a:chOff x="10086585" y="3065998"/>
            <a:chExt cx="524255" cy="371947"/>
          </a:xfrm>
        </p:grpSpPr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0D045916-43A2-4BDD-8BC5-491EE7E096B7}"/>
                </a:ext>
              </a:extLst>
            </p:cNvPr>
            <p:cNvSpPr/>
            <p:nvPr/>
          </p:nvSpPr>
          <p:spPr>
            <a:xfrm>
              <a:off x="10163502" y="3065998"/>
              <a:ext cx="365760" cy="365760"/>
            </a:xfrm>
            <a:prstGeom prst="roundRect">
              <a:avLst/>
            </a:prstGeom>
            <a:solidFill>
              <a:srgbClr val="FFE4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7B13A55-0CF4-4719-BCC4-3580A1F2D3CB}"/>
                </a:ext>
              </a:extLst>
            </p:cNvPr>
            <p:cNvSpPr txBox="1"/>
            <p:nvPr/>
          </p:nvSpPr>
          <p:spPr>
            <a:xfrm>
              <a:off x="10086585" y="309742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4.7</a:t>
              </a:r>
              <a:endParaRPr lang="en-US" sz="1400" dirty="0"/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4AE846F3-9871-480F-8CB9-F8DDD86B9DEA}"/>
              </a:ext>
            </a:extLst>
          </p:cNvPr>
          <p:cNvGrpSpPr/>
          <p:nvPr/>
        </p:nvGrpSpPr>
        <p:grpSpPr>
          <a:xfrm>
            <a:off x="9309117" y="2928034"/>
            <a:ext cx="524255" cy="371947"/>
            <a:chOff x="10086585" y="3474464"/>
            <a:chExt cx="524255" cy="371947"/>
          </a:xfrm>
        </p:grpSpPr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129A5DB-1742-4D1C-A70C-A8F9D405CFD0}"/>
                </a:ext>
              </a:extLst>
            </p:cNvPr>
            <p:cNvSpPr/>
            <p:nvPr/>
          </p:nvSpPr>
          <p:spPr>
            <a:xfrm>
              <a:off x="10163502" y="3474464"/>
              <a:ext cx="365760" cy="365760"/>
            </a:xfrm>
            <a:prstGeom prst="roundRect">
              <a:avLst/>
            </a:prstGeom>
            <a:solidFill>
              <a:srgbClr val="FFF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957EFD8-97D9-4A2A-BD04-0E290867749D}"/>
                </a:ext>
              </a:extLst>
            </p:cNvPr>
            <p:cNvSpPr txBox="1"/>
            <p:nvPr/>
          </p:nvSpPr>
          <p:spPr>
            <a:xfrm>
              <a:off x="10086585" y="350589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4.8</a:t>
              </a:r>
              <a:endParaRPr lang="en-US" sz="1400" dirty="0"/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C10050CB-D16C-4B33-8BC8-61D6B008A8DE}"/>
              </a:ext>
            </a:extLst>
          </p:cNvPr>
          <p:cNvGrpSpPr/>
          <p:nvPr/>
        </p:nvGrpSpPr>
        <p:grpSpPr>
          <a:xfrm>
            <a:off x="9309117" y="3336500"/>
            <a:ext cx="524255" cy="371947"/>
            <a:chOff x="10086585" y="3882930"/>
            <a:chExt cx="524255" cy="37194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B0EB519-71AE-4CAC-83C0-0462463C8D8C}"/>
                </a:ext>
              </a:extLst>
            </p:cNvPr>
            <p:cNvSpPr/>
            <p:nvPr/>
          </p:nvSpPr>
          <p:spPr>
            <a:xfrm>
              <a:off x="10163502" y="3882930"/>
              <a:ext cx="365760" cy="365760"/>
            </a:xfrm>
            <a:prstGeom prst="roundRect">
              <a:avLst/>
            </a:prstGeom>
            <a:solidFill>
              <a:srgbClr val="FFF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51907FB2-9205-4887-BD91-41928582E1AC}"/>
                </a:ext>
              </a:extLst>
            </p:cNvPr>
            <p:cNvSpPr txBox="1"/>
            <p:nvPr/>
          </p:nvSpPr>
          <p:spPr>
            <a:xfrm>
              <a:off x="10086585" y="391435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4.9</a:t>
              </a:r>
              <a:endParaRPr lang="en-US" sz="1400" dirty="0"/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3EF22707-F725-4CD1-8DAB-F517561BE4D2}"/>
              </a:ext>
            </a:extLst>
          </p:cNvPr>
          <p:cNvGrpSpPr/>
          <p:nvPr/>
        </p:nvGrpSpPr>
        <p:grpSpPr>
          <a:xfrm>
            <a:off x="9309117" y="3744962"/>
            <a:ext cx="524255" cy="371947"/>
            <a:chOff x="10086585" y="4291392"/>
            <a:chExt cx="524255" cy="371947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1A03DBB7-7CB0-4656-90E9-C96510FE59B0}"/>
                </a:ext>
              </a:extLst>
            </p:cNvPr>
            <p:cNvSpPr/>
            <p:nvPr/>
          </p:nvSpPr>
          <p:spPr>
            <a:xfrm>
              <a:off x="10163502" y="4291392"/>
              <a:ext cx="365760" cy="365760"/>
            </a:xfrm>
            <a:prstGeom prst="roundRect">
              <a:avLst/>
            </a:prstGeom>
            <a:solidFill>
              <a:srgbClr val="FFF6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C9545B9-9B74-47AB-8963-E8AE54E1A354}"/>
                </a:ext>
              </a:extLst>
            </p:cNvPr>
            <p:cNvSpPr txBox="1"/>
            <p:nvPr/>
          </p:nvSpPr>
          <p:spPr>
            <a:xfrm>
              <a:off x="10086585" y="432282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5.0</a:t>
              </a:r>
              <a:endParaRPr lang="en-US" sz="1400" dirty="0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E4EEE2EF-0849-4630-81A4-3C0FB99077C0}"/>
              </a:ext>
            </a:extLst>
          </p:cNvPr>
          <p:cNvGrpSpPr/>
          <p:nvPr/>
        </p:nvGrpSpPr>
        <p:grpSpPr>
          <a:xfrm>
            <a:off x="9717418" y="68772"/>
            <a:ext cx="524255" cy="371947"/>
            <a:chOff x="10494886" y="615202"/>
            <a:chExt cx="524255" cy="371947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53AFED3-9E1B-4A51-9145-81932A069797}"/>
                </a:ext>
              </a:extLst>
            </p:cNvPr>
            <p:cNvSpPr/>
            <p:nvPr/>
          </p:nvSpPr>
          <p:spPr>
            <a:xfrm>
              <a:off x="10571803" y="615202"/>
              <a:ext cx="365760" cy="365760"/>
            </a:xfrm>
            <a:prstGeom prst="roundRect">
              <a:avLst/>
            </a:prstGeom>
            <a:solidFill>
              <a:srgbClr val="F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4A07DFD4-7CA5-47CF-A694-623BBAB6BD3B}"/>
                </a:ext>
              </a:extLst>
            </p:cNvPr>
            <p:cNvSpPr txBox="1"/>
            <p:nvPr/>
          </p:nvSpPr>
          <p:spPr>
            <a:xfrm>
              <a:off x="10494886" y="64663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.1</a:t>
              </a:r>
              <a:endParaRPr lang="en-US" sz="1400" dirty="0"/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65B7D86D-25C0-4967-BB67-A467A90BB6FB}"/>
              </a:ext>
            </a:extLst>
          </p:cNvPr>
          <p:cNvGrpSpPr/>
          <p:nvPr/>
        </p:nvGrpSpPr>
        <p:grpSpPr>
          <a:xfrm>
            <a:off x="9717418" y="477238"/>
            <a:ext cx="524255" cy="371947"/>
            <a:chOff x="10494886" y="1023668"/>
            <a:chExt cx="524255" cy="371947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D2C84868-2AE0-4667-ABA0-0924C82C4AAF}"/>
                </a:ext>
              </a:extLst>
            </p:cNvPr>
            <p:cNvSpPr/>
            <p:nvPr/>
          </p:nvSpPr>
          <p:spPr>
            <a:xfrm>
              <a:off x="10571803" y="1023668"/>
              <a:ext cx="365760" cy="365760"/>
            </a:xfrm>
            <a:prstGeom prst="roundRect">
              <a:avLst/>
            </a:prstGeom>
            <a:solidFill>
              <a:srgbClr val="F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DE585F0D-44BF-4430-9435-475DABB364BB}"/>
                </a:ext>
              </a:extLst>
            </p:cNvPr>
            <p:cNvSpPr txBox="1"/>
            <p:nvPr/>
          </p:nvSpPr>
          <p:spPr>
            <a:xfrm>
              <a:off x="10494886" y="105509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.2</a:t>
              </a:r>
              <a:endParaRPr lang="en-US" sz="1400" dirty="0"/>
            </a:p>
          </p:txBody>
        </p:sp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1BA5C40B-C58A-4E34-A358-F476D0E93653}"/>
              </a:ext>
            </a:extLst>
          </p:cNvPr>
          <p:cNvGrpSpPr/>
          <p:nvPr/>
        </p:nvGrpSpPr>
        <p:grpSpPr>
          <a:xfrm>
            <a:off x="9717418" y="885704"/>
            <a:ext cx="524255" cy="371947"/>
            <a:chOff x="10494886" y="1432134"/>
            <a:chExt cx="524255" cy="371947"/>
          </a:xfrm>
        </p:grpSpPr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93C84B98-0C9D-4CBC-AACB-3E6277D19F7F}"/>
                </a:ext>
              </a:extLst>
            </p:cNvPr>
            <p:cNvSpPr/>
            <p:nvPr/>
          </p:nvSpPr>
          <p:spPr>
            <a:xfrm>
              <a:off x="10571803" y="1432134"/>
              <a:ext cx="365760" cy="365760"/>
            </a:xfrm>
            <a:prstGeom prst="roundRect">
              <a:avLst/>
            </a:prstGeom>
            <a:solidFill>
              <a:srgbClr val="F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C41B08DD-4131-409D-B059-4DA21CFC8BAB}"/>
                </a:ext>
              </a:extLst>
            </p:cNvPr>
            <p:cNvSpPr txBox="1"/>
            <p:nvPr/>
          </p:nvSpPr>
          <p:spPr>
            <a:xfrm>
              <a:off x="10494886" y="146356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5.3</a:t>
              </a:r>
              <a:endParaRPr lang="en-US" sz="1400" dirty="0"/>
            </a:p>
          </p:txBody>
        </p:sp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AE380613-C755-4CBC-A897-5E1453405B4E}"/>
              </a:ext>
            </a:extLst>
          </p:cNvPr>
          <p:cNvGrpSpPr/>
          <p:nvPr/>
        </p:nvGrpSpPr>
        <p:grpSpPr>
          <a:xfrm>
            <a:off x="9717418" y="1294170"/>
            <a:ext cx="524255" cy="371947"/>
            <a:chOff x="10494886" y="1840600"/>
            <a:chExt cx="524255" cy="371947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E1B730E-59CC-46A5-BDA3-D1567BFFDC18}"/>
                </a:ext>
              </a:extLst>
            </p:cNvPr>
            <p:cNvSpPr/>
            <p:nvPr/>
          </p:nvSpPr>
          <p:spPr>
            <a:xfrm>
              <a:off x="10571803" y="1840600"/>
              <a:ext cx="365760" cy="365760"/>
            </a:xfrm>
            <a:prstGeom prst="roundRect">
              <a:avLst/>
            </a:prstGeom>
            <a:solidFill>
              <a:srgbClr val="E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5889F267-8B2A-405E-AA49-AD601107EE97}"/>
                </a:ext>
              </a:extLst>
            </p:cNvPr>
            <p:cNvSpPr txBox="1"/>
            <p:nvPr/>
          </p:nvSpPr>
          <p:spPr>
            <a:xfrm>
              <a:off x="10494886" y="187202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5.4</a:t>
              </a:r>
              <a:endParaRPr lang="en-US" sz="1400" dirty="0"/>
            </a:p>
          </p:txBody>
        </p:sp>
      </p:grp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B59B650D-4B34-4857-8669-C812DC421C25}"/>
              </a:ext>
            </a:extLst>
          </p:cNvPr>
          <p:cNvGrpSpPr/>
          <p:nvPr/>
        </p:nvGrpSpPr>
        <p:grpSpPr>
          <a:xfrm>
            <a:off x="9717418" y="1702636"/>
            <a:ext cx="524255" cy="371947"/>
            <a:chOff x="10494886" y="2249066"/>
            <a:chExt cx="524255" cy="371947"/>
          </a:xfrm>
        </p:grpSpPr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A685685-857B-4750-883A-CB724B2D367E}"/>
                </a:ext>
              </a:extLst>
            </p:cNvPr>
            <p:cNvSpPr/>
            <p:nvPr/>
          </p:nvSpPr>
          <p:spPr>
            <a:xfrm>
              <a:off x="10571803" y="2249066"/>
              <a:ext cx="365760" cy="365760"/>
            </a:xfrm>
            <a:prstGeom prst="roundRect">
              <a:avLst/>
            </a:prstGeom>
            <a:solidFill>
              <a:srgbClr val="E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694EBC7-9CDE-4DF0-A8FF-7CF18D4739EA}"/>
                </a:ext>
              </a:extLst>
            </p:cNvPr>
            <p:cNvSpPr txBox="1"/>
            <p:nvPr/>
          </p:nvSpPr>
          <p:spPr>
            <a:xfrm>
              <a:off x="10494886" y="228049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5.5</a:t>
              </a:r>
              <a:endParaRPr lang="en-US" sz="1400" dirty="0"/>
            </a:p>
          </p:txBody>
        </p:sp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F591B39-2774-4A57-BE4C-77FBF191FB98}"/>
              </a:ext>
            </a:extLst>
          </p:cNvPr>
          <p:cNvGrpSpPr/>
          <p:nvPr/>
        </p:nvGrpSpPr>
        <p:grpSpPr>
          <a:xfrm>
            <a:off x="9717418" y="2111102"/>
            <a:ext cx="524255" cy="371947"/>
            <a:chOff x="10494886" y="2657532"/>
            <a:chExt cx="524255" cy="371947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802C199-6894-4731-9EC1-0BD28B395D8D}"/>
                </a:ext>
              </a:extLst>
            </p:cNvPr>
            <p:cNvSpPr/>
            <p:nvPr/>
          </p:nvSpPr>
          <p:spPr>
            <a:xfrm>
              <a:off x="10571803" y="2657532"/>
              <a:ext cx="365760" cy="365760"/>
            </a:xfrm>
            <a:prstGeom prst="roundRect">
              <a:avLst/>
            </a:prstGeom>
            <a:solidFill>
              <a:srgbClr val="E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6DCD55EE-FD85-4CE3-9F6C-29EBAF9D7CC4}"/>
                </a:ext>
              </a:extLst>
            </p:cNvPr>
            <p:cNvSpPr txBox="1"/>
            <p:nvPr/>
          </p:nvSpPr>
          <p:spPr>
            <a:xfrm>
              <a:off x="10494886" y="268896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5.6</a:t>
              </a:r>
              <a:endParaRPr lang="en-US" sz="1400" dirty="0"/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B133419F-F0CD-45D9-94CD-287ED323F5B8}"/>
              </a:ext>
            </a:extLst>
          </p:cNvPr>
          <p:cNvGrpSpPr/>
          <p:nvPr/>
        </p:nvGrpSpPr>
        <p:grpSpPr>
          <a:xfrm>
            <a:off x="9717418" y="2519568"/>
            <a:ext cx="524255" cy="371947"/>
            <a:chOff x="10494886" y="3065998"/>
            <a:chExt cx="524255" cy="371947"/>
          </a:xfrm>
        </p:grpSpPr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318C842-2645-423F-B641-90FB6AC2A346}"/>
                </a:ext>
              </a:extLst>
            </p:cNvPr>
            <p:cNvSpPr/>
            <p:nvPr/>
          </p:nvSpPr>
          <p:spPr>
            <a:xfrm>
              <a:off x="10571803" y="3065998"/>
              <a:ext cx="365760" cy="365760"/>
            </a:xfrm>
            <a:prstGeom prst="roundRect">
              <a:avLst/>
            </a:prstGeom>
            <a:solidFill>
              <a:srgbClr val="E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A3CE679-1509-4394-9805-5A8FAE0D6AA9}"/>
                </a:ext>
              </a:extLst>
            </p:cNvPr>
            <p:cNvSpPr txBox="1"/>
            <p:nvPr/>
          </p:nvSpPr>
          <p:spPr>
            <a:xfrm>
              <a:off x="10494886" y="309742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5.7</a:t>
              </a:r>
              <a:endParaRPr lang="en-US" sz="1400" dirty="0"/>
            </a:p>
          </p:txBody>
        </p:sp>
      </p:grp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40331BC4-E1ED-44C7-844B-B5CDCC7B53D8}"/>
              </a:ext>
            </a:extLst>
          </p:cNvPr>
          <p:cNvGrpSpPr/>
          <p:nvPr/>
        </p:nvGrpSpPr>
        <p:grpSpPr>
          <a:xfrm>
            <a:off x="9717418" y="2928034"/>
            <a:ext cx="524255" cy="371947"/>
            <a:chOff x="10494886" y="3474464"/>
            <a:chExt cx="524255" cy="371947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CC69558-4D74-4F5E-B258-466DB7B1BF63}"/>
                </a:ext>
              </a:extLst>
            </p:cNvPr>
            <p:cNvSpPr/>
            <p:nvPr/>
          </p:nvSpPr>
          <p:spPr>
            <a:xfrm>
              <a:off x="10571803" y="3474464"/>
              <a:ext cx="365760" cy="365760"/>
            </a:xfrm>
            <a:prstGeom prst="roundRect">
              <a:avLst/>
            </a:prstGeom>
            <a:solidFill>
              <a:srgbClr val="D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10B0C21-A707-431C-9D95-34FCC1B91AFE}"/>
                </a:ext>
              </a:extLst>
            </p:cNvPr>
            <p:cNvSpPr txBox="1"/>
            <p:nvPr/>
          </p:nvSpPr>
          <p:spPr>
            <a:xfrm>
              <a:off x="10494886" y="350589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5.8</a:t>
              </a:r>
              <a:endParaRPr lang="en-US" sz="1400" dirty="0"/>
            </a:p>
          </p:txBody>
        </p: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6AD767EB-B9C9-4D10-941D-E28B2AFACBC6}"/>
              </a:ext>
            </a:extLst>
          </p:cNvPr>
          <p:cNvGrpSpPr/>
          <p:nvPr/>
        </p:nvGrpSpPr>
        <p:grpSpPr>
          <a:xfrm>
            <a:off x="9717418" y="3336500"/>
            <a:ext cx="524255" cy="371947"/>
            <a:chOff x="10494886" y="3882930"/>
            <a:chExt cx="524255" cy="371947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9D3F8DE5-C270-4CFB-9966-097171816A23}"/>
                </a:ext>
              </a:extLst>
            </p:cNvPr>
            <p:cNvSpPr/>
            <p:nvPr/>
          </p:nvSpPr>
          <p:spPr>
            <a:xfrm>
              <a:off x="10571803" y="3882930"/>
              <a:ext cx="365760" cy="365760"/>
            </a:xfrm>
            <a:prstGeom prst="roundRect">
              <a:avLst/>
            </a:prstGeom>
            <a:solidFill>
              <a:srgbClr val="D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FAD86423-1254-4459-90A2-AEDF0C0F6CFD}"/>
                </a:ext>
              </a:extLst>
            </p:cNvPr>
            <p:cNvSpPr txBox="1"/>
            <p:nvPr/>
          </p:nvSpPr>
          <p:spPr>
            <a:xfrm>
              <a:off x="10494886" y="391435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5.9</a:t>
              </a:r>
              <a:endParaRPr lang="en-US" sz="1400" dirty="0"/>
            </a:p>
          </p:txBody>
        </p: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3FE5C47D-B4FE-49EE-A607-D9B0C9D71664}"/>
              </a:ext>
            </a:extLst>
          </p:cNvPr>
          <p:cNvGrpSpPr/>
          <p:nvPr/>
        </p:nvGrpSpPr>
        <p:grpSpPr>
          <a:xfrm>
            <a:off x="9717418" y="3744962"/>
            <a:ext cx="524255" cy="371947"/>
            <a:chOff x="10494886" y="4291392"/>
            <a:chExt cx="524255" cy="371947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FBED149B-3A26-450C-90AA-BB685EA230D9}"/>
                </a:ext>
              </a:extLst>
            </p:cNvPr>
            <p:cNvSpPr/>
            <p:nvPr/>
          </p:nvSpPr>
          <p:spPr>
            <a:xfrm>
              <a:off x="10571803" y="4291392"/>
              <a:ext cx="365760" cy="365760"/>
            </a:xfrm>
            <a:prstGeom prst="roundRect">
              <a:avLst/>
            </a:prstGeom>
            <a:solidFill>
              <a:srgbClr val="D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3D79C5C-8102-406A-839B-A19E5E0C8612}"/>
                </a:ext>
              </a:extLst>
            </p:cNvPr>
            <p:cNvSpPr txBox="1"/>
            <p:nvPr/>
          </p:nvSpPr>
          <p:spPr>
            <a:xfrm>
              <a:off x="10494886" y="432282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6.0</a:t>
              </a:r>
              <a:endParaRPr lang="en-US" sz="1400" dirty="0"/>
            </a:p>
          </p:txBody>
        </p: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2BDB770C-A5D9-45CD-B6AA-A9649B8B04D9}"/>
              </a:ext>
            </a:extLst>
          </p:cNvPr>
          <p:cNvGrpSpPr/>
          <p:nvPr/>
        </p:nvGrpSpPr>
        <p:grpSpPr>
          <a:xfrm>
            <a:off x="10174655" y="68772"/>
            <a:ext cx="524255" cy="371947"/>
            <a:chOff x="10952123" y="615202"/>
            <a:chExt cx="524255" cy="371947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950913DB-63FB-4348-A122-8847E209E6A8}"/>
                </a:ext>
              </a:extLst>
            </p:cNvPr>
            <p:cNvSpPr/>
            <p:nvPr/>
          </p:nvSpPr>
          <p:spPr>
            <a:xfrm>
              <a:off x="11029040" y="615202"/>
              <a:ext cx="365760" cy="365760"/>
            </a:xfrm>
            <a:prstGeom prst="roundRect">
              <a:avLst/>
            </a:prstGeom>
            <a:solidFill>
              <a:srgbClr val="C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4323AB6-C796-4D8E-BA45-CA2763153F27}"/>
                </a:ext>
              </a:extLst>
            </p:cNvPr>
            <p:cNvSpPr txBox="1"/>
            <p:nvPr/>
          </p:nvSpPr>
          <p:spPr>
            <a:xfrm>
              <a:off x="10952123" y="64663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6.1</a:t>
              </a:r>
              <a:endParaRPr lang="en-US" sz="1400" dirty="0"/>
            </a:p>
          </p:txBody>
        </p:sp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50CC5FD6-D700-4C97-945B-388CA06592AD}"/>
              </a:ext>
            </a:extLst>
          </p:cNvPr>
          <p:cNvGrpSpPr/>
          <p:nvPr/>
        </p:nvGrpSpPr>
        <p:grpSpPr>
          <a:xfrm>
            <a:off x="10174655" y="477238"/>
            <a:ext cx="524255" cy="371947"/>
            <a:chOff x="10952123" y="1023668"/>
            <a:chExt cx="524255" cy="371947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1CD066CB-394A-495D-A1D5-0877C4E5C0F2}"/>
                </a:ext>
              </a:extLst>
            </p:cNvPr>
            <p:cNvSpPr/>
            <p:nvPr/>
          </p:nvSpPr>
          <p:spPr>
            <a:xfrm>
              <a:off x="11029040" y="1023668"/>
              <a:ext cx="365760" cy="365760"/>
            </a:xfrm>
            <a:prstGeom prst="roundRect">
              <a:avLst/>
            </a:prstGeom>
            <a:solidFill>
              <a:srgbClr val="C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C2C89AB9-FA48-4D9A-A45E-4B11EA0BFCA7}"/>
                </a:ext>
              </a:extLst>
            </p:cNvPr>
            <p:cNvSpPr txBox="1"/>
            <p:nvPr/>
          </p:nvSpPr>
          <p:spPr>
            <a:xfrm>
              <a:off x="10952123" y="105509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6.2</a:t>
              </a:r>
              <a:endParaRPr lang="en-US" sz="1400" dirty="0"/>
            </a:p>
          </p:txBody>
        </p:sp>
      </p:grpSp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C3927538-D9F2-4BFE-A1FA-9EA7AE705D5E}"/>
              </a:ext>
            </a:extLst>
          </p:cNvPr>
          <p:cNvGrpSpPr/>
          <p:nvPr/>
        </p:nvGrpSpPr>
        <p:grpSpPr>
          <a:xfrm>
            <a:off x="10174655" y="885704"/>
            <a:ext cx="524255" cy="371947"/>
            <a:chOff x="10952123" y="1432134"/>
            <a:chExt cx="524255" cy="371947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AFACDBA-52F7-413B-AE24-71218ABA8DA2}"/>
                </a:ext>
              </a:extLst>
            </p:cNvPr>
            <p:cNvSpPr/>
            <p:nvPr/>
          </p:nvSpPr>
          <p:spPr>
            <a:xfrm>
              <a:off x="11029040" y="1432134"/>
              <a:ext cx="365760" cy="365760"/>
            </a:xfrm>
            <a:prstGeom prst="roundRect">
              <a:avLst/>
            </a:prstGeom>
            <a:solidFill>
              <a:srgbClr val="C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6CCD383-6DCC-45DB-8DE5-FBAEE4E5BBD8}"/>
                </a:ext>
              </a:extLst>
            </p:cNvPr>
            <p:cNvSpPr txBox="1"/>
            <p:nvPr/>
          </p:nvSpPr>
          <p:spPr>
            <a:xfrm>
              <a:off x="10952123" y="146356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6.3</a:t>
              </a:r>
              <a:endParaRPr lang="en-US" sz="1400" dirty="0"/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CBB58F8-710E-4692-A43B-316D090AC68E}"/>
              </a:ext>
            </a:extLst>
          </p:cNvPr>
          <p:cNvGrpSpPr/>
          <p:nvPr/>
        </p:nvGrpSpPr>
        <p:grpSpPr>
          <a:xfrm>
            <a:off x="10174655" y="1294170"/>
            <a:ext cx="524255" cy="371947"/>
            <a:chOff x="10952123" y="1840600"/>
            <a:chExt cx="524255" cy="371947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EE981258-88B0-420A-AAC5-0CC1F52D4EF9}"/>
                </a:ext>
              </a:extLst>
            </p:cNvPr>
            <p:cNvSpPr/>
            <p:nvPr/>
          </p:nvSpPr>
          <p:spPr>
            <a:xfrm>
              <a:off x="11029040" y="1840600"/>
              <a:ext cx="365760" cy="365760"/>
            </a:xfrm>
            <a:prstGeom prst="roundRect">
              <a:avLst/>
            </a:prstGeom>
            <a:solidFill>
              <a:srgbClr val="B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92985B7F-B673-4062-AAC7-A2292EA7D12E}"/>
                </a:ext>
              </a:extLst>
            </p:cNvPr>
            <p:cNvSpPr txBox="1"/>
            <p:nvPr/>
          </p:nvSpPr>
          <p:spPr>
            <a:xfrm>
              <a:off x="10952123" y="187202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6.4</a:t>
              </a:r>
              <a:endParaRPr lang="en-US" sz="1400" dirty="0"/>
            </a:p>
          </p:txBody>
        </p: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6FC6F774-B360-4084-A739-5B822A26DAB5}"/>
              </a:ext>
            </a:extLst>
          </p:cNvPr>
          <p:cNvGrpSpPr/>
          <p:nvPr/>
        </p:nvGrpSpPr>
        <p:grpSpPr>
          <a:xfrm>
            <a:off x="10174655" y="1702636"/>
            <a:ext cx="524255" cy="371947"/>
            <a:chOff x="10952123" y="2249066"/>
            <a:chExt cx="524255" cy="37194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993F239-4EE1-4DA0-A2A4-F92E27D04602}"/>
                </a:ext>
              </a:extLst>
            </p:cNvPr>
            <p:cNvSpPr/>
            <p:nvPr/>
          </p:nvSpPr>
          <p:spPr>
            <a:xfrm>
              <a:off x="11029040" y="2249066"/>
              <a:ext cx="365760" cy="365760"/>
            </a:xfrm>
            <a:prstGeom prst="roundRect">
              <a:avLst/>
            </a:prstGeom>
            <a:solidFill>
              <a:srgbClr val="B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C1B44B3-854C-42BC-B3C3-4EF6F31E43DA}"/>
                </a:ext>
              </a:extLst>
            </p:cNvPr>
            <p:cNvSpPr txBox="1"/>
            <p:nvPr/>
          </p:nvSpPr>
          <p:spPr>
            <a:xfrm>
              <a:off x="10952123" y="228049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6.5</a:t>
              </a:r>
              <a:endParaRPr lang="en-US" sz="1400" dirty="0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A5ABC863-7EBA-4A45-B0E8-8BAAA51775DA}"/>
              </a:ext>
            </a:extLst>
          </p:cNvPr>
          <p:cNvGrpSpPr/>
          <p:nvPr/>
        </p:nvGrpSpPr>
        <p:grpSpPr>
          <a:xfrm>
            <a:off x="10174655" y="2111102"/>
            <a:ext cx="524255" cy="371947"/>
            <a:chOff x="10952123" y="2657532"/>
            <a:chExt cx="524255" cy="371947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EDD17F0-01D5-4E0C-A556-B2425B6250BD}"/>
                </a:ext>
              </a:extLst>
            </p:cNvPr>
            <p:cNvSpPr/>
            <p:nvPr/>
          </p:nvSpPr>
          <p:spPr>
            <a:xfrm>
              <a:off x="11029040" y="2657532"/>
              <a:ext cx="365760" cy="365760"/>
            </a:xfrm>
            <a:prstGeom prst="roundRect">
              <a:avLst/>
            </a:prstGeom>
            <a:solidFill>
              <a:srgbClr val="B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9C602DA-8BB0-41E1-B958-7B7E9037E668}"/>
                </a:ext>
              </a:extLst>
            </p:cNvPr>
            <p:cNvSpPr txBox="1"/>
            <p:nvPr/>
          </p:nvSpPr>
          <p:spPr>
            <a:xfrm>
              <a:off x="10952123" y="268896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6.6</a:t>
              </a:r>
              <a:endParaRPr lang="en-US" sz="1400" dirty="0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BD4EAE4C-389E-4E71-B201-674FA531ACFF}"/>
              </a:ext>
            </a:extLst>
          </p:cNvPr>
          <p:cNvGrpSpPr/>
          <p:nvPr/>
        </p:nvGrpSpPr>
        <p:grpSpPr>
          <a:xfrm>
            <a:off x="10174655" y="2519568"/>
            <a:ext cx="524255" cy="371947"/>
            <a:chOff x="10952123" y="3065998"/>
            <a:chExt cx="524255" cy="371947"/>
          </a:xfrm>
        </p:grpSpPr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B158C0E-84D0-4726-A583-AED3D9C9AF44}"/>
                </a:ext>
              </a:extLst>
            </p:cNvPr>
            <p:cNvSpPr/>
            <p:nvPr/>
          </p:nvSpPr>
          <p:spPr>
            <a:xfrm>
              <a:off x="11029040" y="3065998"/>
              <a:ext cx="365760" cy="365760"/>
            </a:xfrm>
            <a:prstGeom prst="roundRect">
              <a:avLst/>
            </a:prstGeom>
            <a:solidFill>
              <a:srgbClr val="B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BB08761F-D246-4F33-8D6E-DADBE8AAA66D}"/>
                </a:ext>
              </a:extLst>
            </p:cNvPr>
            <p:cNvSpPr txBox="1"/>
            <p:nvPr/>
          </p:nvSpPr>
          <p:spPr>
            <a:xfrm>
              <a:off x="10952123" y="309742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6.7</a:t>
              </a:r>
              <a:endParaRPr lang="en-US" sz="1400" dirty="0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6C0D1950-1575-4833-A198-4630EB3BB441}"/>
              </a:ext>
            </a:extLst>
          </p:cNvPr>
          <p:cNvGrpSpPr/>
          <p:nvPr/>
        </p:nvGrpSpPr>
        <p:grpSpPr>
          <a:xfrm>
            <a:off x="10174655" y="2928034"/>
            <a:ext cx="524255" cy="371947"/>
            <a:chOff x="10952123" y="3474464"/>
            <a:chExt cx="524255" cy="371947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C841806-1BAB-487D-892B-4B7A9AD03219}"/>
                </a:ext>
              </a:extLst>
            </p:cNvPr>
            <p:cNvSpPr/>
            <p:nvPr/>
          </p:nvSpPr>
          <p:spPr>
            <a:xfrm>
              <a:off x="11029040" y="3474464"/>
              <a:ext cx="365760" cy="365760"/>
            </a:xfrm>
            <a:prstGeom prst="roundRect">
              <a:avLst/>
            </a:prstGeom>
            <a:solidFill>
              <a:srgbClr val="9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37F55D9-3903-4FD6-82B3-FE386A216F3F}"/>
                </a:ext>
              </a:extLst>
            </p:cNvPr>
            <p:cNvSpPr txBox="1"/>
            <p:nvPr/>
          </p:nvSpPr>
          <p:spPr>
            <a:xfrm>
              <a:off x="10952123" y="350589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.8</a:t>
              </a:r>
              <a:endParaRPr lang="en-US" sz="1400" dirty="0"/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218EE258-DEF9-4ECF-82B6-03A738CEC433}"/>
              </a:ext>
            </a:extLst>
          </p:cNvPr>
          <p:cNvGrpSpPr/>
          <p:nvPr/>
        </p:nvGrpSpPr>
        <p:grpSpPr>
          <a:xfrm>
            <a:off x="10174655" y="3336500"/>
            <a:ext cx="524255" cy="371947"/>
            <a:chOff x="10952123" y="3882930"/>
            <a:chExt cx="524255" cy="371947"/>
          </a:xfrm>
        </p:grpSpPr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BF4A1EF5-880A-4E4A-AC00-44EE58F0E38C}"/>
                </a:ext>
              </a:extLst>
            </p:cNvPr>
            <p:cNvSpPr/>
            <p:nvPr/>
          </p:nvSpPr>
          <p:spPr>
            <a:xfrm>
              <a:off x="11029040" y="3882930"/>
              <a:ext cx="365760" cy="365760"/>
            </a:xfrm>
            <a:prstGeom prst="roundRect">
              <a:avLst/>
            </a:prstGeom>
            <a:solidFill>
              <a:srgbClr val="9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E326E23-0BE2-4ECA-880F-AFE24C06D0C0}"/>
                </a:ext>
              </a:extLst>
            </p:cNvPr>
            <p:cNvSpPr txBox="1"/>
            <p:nvPr/>
          </p:nvSpPr>
          <p:spPr>
            <a:xfrm>
              <a:off x="10952123" y="391435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6.9</a:t>
              </a:r>
              <a:endParaRPr lang="en-US" sz="1400" dirty="0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62230AD-869F-4AF1-A078-00ADA153954D}"/>
              </a:ext>
            </a:extLst>
          </p:cNvPr>
          <p:cNvGrpSpPr/>
          <p:nvPr/>
        </p:nvGrpSpPr>
        <p:grpSpPr>
          <a:xfrm>
            <a:off x="10174655" y="3744962"/>
            <a:ext cx="524255" cy="371947"/>
            <a:chOff x="10952123" y="4291392"/>
            <a:chExt cx="524255" cy="371947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E0D0E7D3-52C3-47A2-9D1F-A3367617591D}"/>
                </a:ext>
              </a:extLst>
            </p:cNvPr>
            <p:cNvSpPr/>
            <p:nvPr/>
          </p:nvSpPr>
          <p:spPr>
            <a:xfrm>
              <a:off x="11029040" y="4291392"/>
              <a:ext cx="365760" cy="365760"/>
            </a:xfrm>
            <a:prstGeom prst="roundRect">
              <a:avLst/>
            </a:prstGeom>
            <a:solidFill>
              <a:srgbClr val="9F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BBA60EA8-A901-43C4-8023-0DCE54B763DB}"/>
                </a:ext>
              </a:extLst>
            </p:cNvPr>
            <p:cNvSpPr txBox="1"/>
            <p:nvPr/>
          </p:nvSpPr>
          <p:spPr>
            <a:xfrm>
              <a:off x="10952123" y="432282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.0</a:t>
              </a:r>
              <a:endParaRPr lang="en-US" sz="1400" dirty="0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668A5E1-4BEF-4017-940E-2EE7AF6E472B}"/>
              </a:ext>
            </a:extLst>
          </p:cNvPr>
          <p:cNvGrpSpPr/>
          <p:nvPr/>
        </p:nvGrpSpPr>
        <p:grpSpPr>
          <a:xfrm>
            <a:off x="10625941" y="61816"/>
            <a:ext cx="524255" cy="371947"/>
            <a:chOff x="11403409" y="608246"/>
            <a:chExt cx="524255" cy="371947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1E030D49-1CF8-43E2-ADD3-F8D6B96D72FA}"/>
                </a:ext>
              </a:extLst>
            </p:cNvPr>
            <p:cNvSpPr/>
            <p:nvPr/>
          </p:nvSpPr>
          <p:spPr>
            <a:xfrm>
              <a:off x="11480326" y="608246"/>
              <a:ext cx="365760" cy="365760"/>
            </a:xfrm>
            <a:prstGeom prst="roundRect">
              <a:avLst/>
            </a:prstGeom>
            <a:solidFill>
              <a:srgbClr val="8D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61EA595-51FC-4BFE-A235-8FBF62781003}"/>
                </a:ext>
              </a:extLst>
            </p:cNvPr>
            <p:cNvSpPr txBox="1"/>
            <p:nvPr/>
          </p:nvSpPr>
          <p:spPr>
            <a:xfrm>
              <a:off x="11403409" y="63967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.1</a:t>
              </a:r>
              <a:endParaRPr lang="en-US" sz="1400" dirty="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00FBF3D7-29C0-4781-8FEE-C83848176953}"/>
              </a:ext>
            </a:extLst>
          </p:cNvPr>
          <p:cNvGrpSpPr/>
          <p:nvPr/>
        </p:nvGrpSpPr>
        <p:grpSpPr>
          <a:xfrm>
            <a:off x="10625941" y="470282"/>
            <a:ext cx="524255" cy="371947"/>
            <a:chOff x="11403409" y="1016712"/>
            <a:chExt cx="524255" cy="371947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8C3F694-B7A5-4B6C-BCFA-D71DB701A8C6}"/>
                </a:ext>
              </a:extLst>
            </p:cNvPr>
            <p:cNvSpPr/>
            <p:nvPr/>
          </p:nvSpPr>
          <p:spPr>
            <a:xfrm>
              <a:off x="11480326" y="1016712"/>
              <a:ext cx="365760" cy="365760"/>
            </a:xfrm>
            <a:prstGeom prst="roundRect">
              <a:avLst/>
            </a:prstGeom>
            <a:solidFill>
              <a:srgbClr val="8D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0218C7C-65F3-4546-B93D-63C6EE7137B2}"/>
                </a:ext>
              </a:extLst>
            </p:cNvPr>
            <p:cNvSpPr txBox="1"/>
            <p:nvPr/>
          </p:nvSpPr>
          <p:spPr>
            <a:xfrm>
              <a:off x="11403409" y="104814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.2</a:t>
              </a:r>
              <a:endParaRPr lang="en-US" sz="1400" dirty="0"/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0B3F75F6-7F4B-49ED-85F6-BB16C3E9D77E}"/>
              </a:ext>
            </a:extLst>
          </p:cNvPr>
          <p:cNvGrpSpPr/>
          <p:nvPr/>
        </p:nvGrpSpPr>
        <p:grpSpPr>
          <a:xfrm>
            <a:off x="10625941" y="878748"/>
            <a:ext cx="524255" cy="371947"/>
            <a:chOff x="11403409" y="1425178"/>
            <a:chExt cx="524255" cy="371947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4DCE796-CE8B-4136-8FC9-578B91C2FB60}"/>
                </a:ext>
              </a:extLst>
            </p:cNvPr>
            <p:cNvSpPr/>
            <p:nvPr/>
          </p:nvSpPr>
          <p:spPr>
            <a:xfrm>
              <a:off x="11480326" y="1425178"/>
              <a:ext cx="365760" cy="365760"/>
            </a:xfrm>
            <a:prstGeom prst="roundRect">
              <a:avLst/>
            </a:prstGeom>
            <a:solidFill>
              <a:srgbClr val="8D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BA213DB-1726-453F-BD3B-DD9308D89A54}"/>
                </a:ext>
              </a:extLst>
            </p:cNvPr>
            <p:cNvSpPr txBox="1"/>
            <p:nvPr/>
          </p:nvSpPr>
          <p:spPr>
            <a:xfrm>
              <a:off x="11403409" y="145660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.3</a:t>
              </a:r>
              <a:endParaRPr lang="en-US" sz="1400" dirty="0"/>
            </a:p>
          </p:txBody>
        </p:sp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6AC85C3F-47CA-44DF-8EDA-EE4CE11EC80D}"/>
              </a:ext>
            </a:extLst>
          </p:cNvPr>
          <p:cNvGrpSpPr/>
          <p:nvPr/>
        </p:nvGrpSpPr>
        <p:grpSpPr>
          <a:xfrm>
            <a:off x="10625941" y="1287214"/>
            <a:ext cx="524255" cy="371947"/>
            <a:chOff x="11403409" y="1833644"/>
            <a:chExt cx="524255" cy="371947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3B6596B-A677-4482-A622-CD3049C20DD8}"/>
                </a:ext>
              </a:extLst>
            </p:cNvPr>
            <p:cNvSpPr/>
            <p:nvPr/>
          </p:nvSpPr>
          <p:spPr>
            <a:xfrm>
              <a:off x="11480326" y="1833644"/>
              <a:ext cx="365760" cy="365760"/>
            </a:xfrm>
            <a:prstGeom prst="roundRect">
              <a:avLst/>
            </a:prstGeom>
            <a:solidFill>
              <a:srgbClr val="7C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FE695931-0585-4943-A263-67D962C8601E}"/>
                </a:ext>
              </a:extLst>
            </p:cNvPr>
            <p:cNvSpPr txBox="1"/>
            <p:nvPr/>
          </p:nvSpPr>
          <p:spPr>
            <a:xfrm>
              <a:off x="11403409" y="186507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.4</a:t>
              </a:r>
              <a:endParaRPr lang="en-US" sz="1400" dirty="0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5D63A28B-B2ED-46A6-A8F5-D89DF909D87E}"/>
              </a:ext>
            </a:extLst>
          </p:cNvPr>
          <p:cNvGrpSpPr/>
          <p:nvPr/>
        </p:nvGrpSpPr>
        <p:grpSpPr>
          <a:xfrm>
            <a:off x="10625941" y="1695680"/>
            <a:ext cx="524255" cy="371947"/>
            <a:chOff x="11403409" y="2242110"/>
            <a:chExt cx="524255" cy="37194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F8F9E4D-58BA-457D-9E33-9CF0BC702E73}"/>
                </a:ext>
              </a:extLst>
            </p:cNvPr>
            <p:cNvSpPr/>
            <p:nvPr/>
          </p:nvSpPr>
          <p:spPr>
            <a:xfrm>
              <a:off x="11480326" y="2242110"/>
              <a:ext cx="365760" cy="365760"/>
            </a:xfrm>
            <a:prstGeom prst="roundRect">
              <a:avLst/>
            </a:prstGeom>
            <a:solidFill>
              <a:srgbClr val="7C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1FFBC60D-C330-47C9-9A06-2C0012743716}"/>
                </a:ext>
              </a:extLst>
            </p:cNvPr>
            <p:cNvSpPr txBox="1"/>
            <p:nvPr/>
          </p:nvSpPr>
          <p:spPr>
            <a:xfrm>
              <a:off x="11403409" y="227353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.5</a:t>
              </a:r>
              <a:endParaRPr lang="en-US" sz="1400" dirty="0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EC746110-3697-483D-9C39-6737BFEFD088}"/>
              </a:ext>
            </a:extLst>
          </p:cNvPr>
          <p:cNvGrpSpPr/>
          <p:nvPr/>
        </p:nvGrpSpPr>
        <p:grpSpPr>
          <a:xfrm>
            <a:off x="10625941" y="2104146"/>
            <a:ext cx="524255" cy="371947"/>
            <a:chOff x="11403409" y="2650576"/>
            <a:chExt cx="524255" cy="371947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F49475-EA86-44B0-8A7A-B3A2D2AD8423}"/>
                </a:ext>
              </a:extLst>
            </p:cNvPr>
            <p:cNvSpPr/>
            <p:nvPr/>
          </p:nvSpPr>
          <p:spPr>
            <a:xfrm>
              <a:off x="11480326" y="2650576"/>
              <a:ext cx="365760" cy="365760"/>
            </a:xfrm>
            <a:prstGeom prst="roundRect">
              <a:avLst/>
            </a:prstGeom>
            <a:solidFill>
              <a:srgbClr val="7C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1B14B5A-00F3-4098-AE0F-EDD4EFD922BA}"/>
                </a:ext>
              </a:extLst>
            </p:cNvPr>
            <p:cNvSpPr txBox="1"/>
            <p:nvPr/>
          </p:nvSpPr>
          <p:spPr>
            <a:xfrm>
              <a:off x="11403409" y="268200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.6</a:t>
              </a:r>
              <a:endParaRPr lang="en-US" sz="1400" dirty="0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11D09A0-7D27-4508-B4CD-38DF796735DB}"/>
              </a:ext>
            </a:extLst>
          </p:cNvPr>
          <p:cNvGrpSpPr/>
          <p:nvPr/>
        </p:nvGrpSpPr>
        <p:grpSpPr>
          <a:xfrm>
            <a:off x="10625941" y="2512612"/>
            <a:ext cx="524255" cy="371947"/>
            <a:chOff x="11403409" y="3059042"/>
            <a:chExt cx="524255" cy="371947"/>
          </a:xfrm>
        </p:grpSpPr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A6393E-1282-4F45-95FB-3C585D4293D9}"/>
                </a:ext>
              </a:extLst>
            </p:cNvPr>
            <p:cNvSpPr/>
            <p:nvPr/>
          </p:nvSpPr>
          <p:spPr>
            <a:xfrm>
              <a:off x="11480326" y="3059042"/>
              <a:ext cx="365760" cy="365760"/>
            </a:xfrm>
            <a:prstGeom prst="roundRect">
              <a:avLst/>
            </a:prstGeom>
            <a:solidFill>
              <a:srgbClr val="7C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A1FEB463-0E1F-4AC6-AA35-22FCD8F50133}"/>
                </a:ext>
              </a:extLst>
            </p:cNvPr>
            <p:cNvSpPr txBox="1"/>
            <p:nvPr/>
          </p:nvSpPr>
          <p:spPr>
            <a:xfrm>
              <a:off x="11403409" y="309047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.7</a:t>
              </a:r>
              <a:endParaRPr lang="en-US" sz="1400" dirty="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2558C64-5E88-4CB0-B314-1F9486777B53}"/>
              </a:ext>
            </a:extLst>
          </p:cNvPr>
          <p:cNvGrpSpPr/>
          <p:nvPr/>
        </p:nvGrpSpPr>
        <p:grpSpPr>
          <a:xfrm>
            <a:off x="10625941" y="2921078"/>
            <a:ext cx="524255" cy="371947"/>
            <a:chOff x="11403409" y="3467508"/>
            <a:chExt cx="524255" cy="371947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E04ED7CA-158B-47F2-A55A-DCF9F8FD0177}"/>
                </a:ext>
              </a:extLst>
            </p:cNvPr>
            <p:cNvSpPr/>
            <p:nvPr/>
          </p:nvSpPr>
          <p:spPr>
            <a:xfrm>
              <a:off x="11480326" y="3467508"/>
              <a:ext cx="365760" cy="365760"/>
            </a:xfrm>
            <a:prstGeom prst="roundRect">
              <a:avLst/>
            </a:prstGeom>
            <a:solidFill>
              <a:srgbClr val="6A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EB11FC58-7D61-4357-A615-39242A586422}"/>
                </a:ext>
              </a:extLst>
            </p:cNvPr>
            <p:cNvSpPr txBox="1"/>
            <p:nvPr/>
          </p:nvSpPr>
          <p:spPr>
            <a:xfrm>
              <a:off x="11403409" y="349893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.8</a:t>
              </a:r>
              <a:endParaRPr lang="en-US" sz="1400" dirty="0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BE812B76-5365-48D2-AD4C-C4928AC1377E}"/>
              </a:ext>
            </a:extLst>
          </p:cNvPr>
          <p:cNvGrpSpPr/>
          <p:nvPr/>
        </p:nvGrpSpPr>
        <p:grpSpPr>
          <a:xfrm>
            <a:off x="10625941" y="3329544"/>
            <a:ext cx="524255" cy="371947"/>
            <a:chOff x="11403409" y="3875974"/>
            <a:chExt cx="524255" cy="371947"/>
          </a:xfrm>
        </p:grpSpPr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13CBB19-C2A1-42AB-A6D7-5C9B0924072E}"/>
                </a:ext>
              </a:extLst>
            </p:cNvPr>
            <p:cNvSpPr/>
            <p:nvPr/>
          </p:nvSpPr>
          <p:spPr>
            <a:xfrm>
              <a:off x="11480326" y="3875974"/>
              <a:ext cx="365760" cy="365760"/>
            </a:xfrm>
            <a:prstGeom prst="roundRect">
              <a:avLst/>
            </a:prstGeom>
            <a:solidFill>
              <a:srgbClr val="6A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76664843-02A6-4DA8-AC5D-7F99C1A3950B}"/>
                </a:ext>
              </a:extLst>
            </p:cNvPr>
            <p:cNvSpPr txBox="1"/>
            <p:nvPr/>
          </p:nvSpPr>
          <p:spPr>
            <a:xfrm>
              <a:off x="11403409" y="390740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7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.9</a:t>
              </a:r>
              <a:endParaRPr lang="en-US" sz="1400" dirty="0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A4BADD07-5BCA-490E-80C7-7238A5FF028C}"/>
              </a:ext>
            </a:extLst>
          </p:cNvPr>
          <p:cNvGrpSpPr/>
          <p:nvPr/>
        </p:nvGrpSpPr>
        <p:grpSpPr>
          <a:xfrm>
            <a:off x="10625941" y="3738006"/>
            <a:ext cx="524255" cy="371947"/>
            <a:chOff x="11403409" y="4284436"/>
            <a:chExt cx="524255" cy="371947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4CB26C73-9695-405D-B518-A8EBB1916E86}"/>
                </a:ext>
              </a:extLst>
            </p:cNvPr>
            <p:cNvSpPr/>
            <p:nvPr/>
          </p:nvSpPr>
          <p:spPr>
            <a:xfrm>
              <a:off x="11480326" y="4284436"/>
              <a:ext cx="365760" cy="365760"/>
            </a:xfrm>
            <a:prstGeom prst="roundRect">
              <a:avLst/>
            </a:prstGeom>
            <a:solidFill>
              <a:srgbClr val="6A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F0622CDD-5892-4AE7-8EEE-F3F587E7108F}"/>
                </a:ext>
              </a:extLst>
            </p:cNvPr>
            <p:cNvSpPr txBox="1"/>
            <p:nvPr/>
          </p:nvSpPr>
          <p:spPr>
            <a:xfrm>
              <a:off x="11403409" y="431586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8.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0</a:t>
              </a:r>
              <a:endParaRPr lang="en-US" sz="1400" dirty="0"/>
            </a:p>
          </p:txBody>
        </p: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82E72A00-E28C-41C9-8B2F-1B0C6E83164A}"/>
              </a:ext>
            </a:extLst>
          </p:cNvPr>
          <p:cNvGrpSpPr/>
          <p:nvPr/>
        </p:nvGrpSpPr>
        <p:grpSpPr>
          <a:xfrm>
            <a:off x="11034242" y="61816"/>
            <a:ext cx="524255" cy="371947"/>
            <a:chOff x="11811710" y="608246"/>
            <a:chExt cx="524255" cy="371947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10155BE9-DA31-45DB-8023-167A7C4EECD8}"/>
                </a:ext>
              </a:extLst>
            </p:cNvPr>
            <p:cNvSpPr/>
            <p:nvPr/>
          </p:nvSpPr>
          <p:spPr>
            <a:xfrm>
              <a:off x="11888627" y="608246"/>
              <a:ext cx="365760" cy="365760"/>
            </a:xfrm>
            <a:prstGeom prst="roundRect">
              <a:avLst/>
            </a:prstGeom>
            <a:solidFill>
              <a:srgbClr val="58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103CD18-B6A6-48F1-A926-ECEE6F2B0FF6}"/>
                </a:ext>
              </a:extLst>
            </p:cNvPr>
            <p:cNvSpPr txBox="1"/>
            <p:nvPr/>
          </p:nvSpPr>
          <p:spPr>
            <a:xfrm>
              <a:off x="11811710" y="63967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8.1</a:t>
              </a:r>
              <a:endParaRPr lang="en-US" sz="1400" dirty="0"/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040D71B4-4E1D-47C0-8F74-311759828414}"/>
              </a:ext>
            </a:extLst>
          </p:cNvPr>
          <p:cNvGrpSpPr/>
          <p:nvPr/>
        </p:nvGrpSpPr>
        <p:grpSpPr>
          <a:xfrm>
            <a:off x="11034242" y="470282"/>
            <a:ext cx="524255" cy="371947"/>
            <a:chOff x="11811710" y="1016712"/>
            <a:chExt cx="524255" cy="371947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D29A12F0-A00F-49AA-B560-5EC1583CFBB1}"/>
                </a:ext>
              </a:extLst>
            </p:cNvPr>
            <p:cNvSpPr/>
            <p:nvPr/>
          </p:nvSpPr>
          <p:spPr>
            <a:xfrm>
              <a:off x="11888627" y="1016712"/>
              <a:ext cx="365760" cy="365760"/>
            </a:xfrm>
            <a:prstGeom prst="roundRect">
              <a:avLst/>
            </a:prstGeom>
            <a:solidFill>
              <a:srgbClr val="58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CC26FA48-4290-4B8B-ABB2-230997855F99}"/>
                </a:ext>
              </a:extLst>
            </p:cNvPr>
            <p:cNvSpPr txBox="1"/>
            <p:nvPr/>
          </p:nvSpPr>
          <p:spPr>
            <a:xfrm>
              <a:off x="11811710" y="104814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8.2</a:t>
              </a:r>
              <a:endParaRPr lang="en-US" sz="1400" dirty="0"/>
            </a:p>
          </p:txBody>
        </p: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43512441-3BBB-497C-AEAE-2F825F322FCD}"/>
              </a:ext>
            </a:extLst>
          </p:cNvPr>
          <p:cNvGrpSpPr/>
          <p:nvPr/>
        </p:nvGrpSpPr>
        <p:grpSpPr>
          <a:xfrm>
            <a:off x="11034242" y="878748"/>
            <a:ext cx="524255" cy="371947"/>
            <a:chOff x="11811710" y="1425178"/>
            <a:chExt cx="524255" cy="371947"/>
          </a:xfrm>
        </p:grpSpPr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1014AAD3-9E62-4C80-818F-84D08FE9E6D5}"/>
                </a:ext>
              </a:extLst>
            </p:cNvPr>
            <p:cNvSpPr/>
            <p:nvPr/>
          </p:nvSpPr>
          <p:spPr>
            <a:xfrm>
              <a:off x="11888627" y="1425178"/>
              <a:ext cx="365760" cy="365760"/>
            </a:xfrm>
            <a:prstGeom prst="roundRect">
              <a:avLst/>
            </a:prstGeom>
            <a:solidFill>
              <a:srgbClr val="58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3DEA940-B95B-4FC0-9706-C9386C4ECAF7}"/>
                </a:ext>
              </a:extLst>
            </p:cNvPr>
            <p:cNvSpPr txBox="1"/>
            <p:nvPr/>
          </p:nvSpPr>
          <p:spPr>
            <a:xfrm>
              <a:off x="11811710" y="145660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.3</a:t>
              </a:r>
              <a:endParaRPr lang="en-US" sz="1400" dirty="0"/>
            </a:p>
          </p:txBody>
        </p:sp>
      </p:grp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B347E5AF-D47A-48F8-80ED-32786B575196}"/>
              </a:ext>
            </a:extLst>
          </p:cNvPr>
          <p:cNvGrpSpPr/>
          <p:nvPr/>
        </p:nvGrpSpPr>
        <p:grpSpPr>
          <a:xfrm>
            <a:off x="11034242" y="1287214"/>
            <a:ext cx="524255" cy="371947"/>
            <a:chOff x="11811710" y="1833644"/>
            <a:chExt cx="524255" cy="371947"/>
          </a:xfrm>
        </p:grpSpPr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CD8AC5E5-8A01-49AE-A086-22E999340032}"/>
                </a:ext>
              </a:extLst>
            </p:cNvPr>
            <p:cNvSpPr/>
            <p:nvPr/>
          </p:nvSpPr>
          <p:spPr>
            <a:xfrm>
              <a:off x="11888627" y="1833644"/>
              <a:ext cx="365760" cy="365760"/>
            </a:xfrm>
            <a:prstGeom prst="roundRect">
              <a:avLst/>
            </a:prstGeom>
            <a:solidFill>
              <a:srgbClr val="4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D513ACAF-E525-4937-AA6C-E80AC833F863}"/>
                </a:ext>
              </a:extLst>
            </p:cNvPr>
            <p:cNvSpPr txBox="1"/>
            <p:nvPr/>
          </p:nvSpPr>
          <p:spPr>
            <a:xfrm>
              <a:off x="11811710" y="186507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.4</a:t>
              </a:r>
              <a:endParaRPr lang="en-US" sz="1400" dirty="0"/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E7BB170F-1C7D-4CE0-A828-A717AFF763C2}"/>
              </a:ext>
            </a:extLst>
          </p:cNvPr>
          <p:cNvGrpSpPr/>
          <p:nvPr/>
        </p:nvGrpSpPr>
        <p:grpSpPr>
          <a:xfrm>
            <a:off x="11034242" y="1695680"/>
            <a:ext cx="524255" cy="371947"/>
            <a:chOff x="11811710" y="2242110"/>
            <a:chExt cx="524255" cy="371947"/>
          </a:xfrm>
        </p:grpSpPr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A26FF165-50FD-463A-BCF0-37FA4AF8A06C}"/>
                </a:ext>
              </a:extLst>
            </p:cNvPr>
            <p:cNvSpPr/>
            <p:nvPr/>
          </p:nvSpPr>
          <p:spPr>
            <a:xfrm>
              <a:off x="11888627" y="2242110"/>
              <a:ext cx="365760" cy="365760"/>
            </a:xfrm>
            <a:prstGeom prst="roundRect">
              <a:avLst/>
            </a:prstGeom>
            <a:solidFill>
              <a:srgbClr val="4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F98248EB-E34A-4306-A3E6-E725946F63A2}"/>
                </a:ext>
              </a:extLst>
            </p:cNvPr>
            <p:cNvSpPr txBox="1"/>
            <p:nvPr/>
          </p:nvSpPr>
          <p:spPr>
            <a:xfrm>
              <a:off x="11811710" y="227353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.5</a:t>
              </a:r>
              <a:endParaRPr lang="en-US" sz="1400" dirty="0"/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A8719EBE-CE32-4960-97D9-0A0D1747E6B9}"/>
              </a:ext>
            </a:extLst>
          </p:cNvPr>
          <p:cNvGrpSpPr/>
          <p:nvPr/>
        </p:nvGrpSpPr>
        <p:grpSpPr>
          <a:xfrm>
            <a:off x="11034242" y="2104146"/>
            <a:ext cx="524255" cy="371947"/>
            <a:chOff x="11811710" y="2650576"/>
            <a:chExt cx="524255" cy="371947"/>
          </a:xfrm>
        </p:grpSpPr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48C36AB4-17AF-427D-84C8-D32ABAF72030}"/>
                </a:ext>
              </a:extLst>
            </p:cNvPr>
            <p:cNvSpPr/>
            <p:nvPr/>
          </p:nvSpPr>
          <p:spPr>
            <a:xfrm>
              <a:off x="11888627" y="2650576"/>
              <a:ext cx="365760" cy="365760"/>
            </a:xfrm>
            <a:prstGeom prst="roundRect">
              <a:avLst/>
            </a:prstGeom>
            <a:solidFill>
              <a:srgbClr val="4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78CB6D54-F828-4728-A115-F714462358FF}"/>
                </a:ext>
              </a:extLst>
            </p:cNvPr>
            <p:cNvSpPr txBox="1"/>
            <p:nvPr/>
          </p:nvSpPr>
          <p:spPr>
            <a:xfrm>
              <a:off x="11811710" y="268200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.6</a:t>
              </a:r>
              <a:endParaRPr lang="en-US" sz="1400" dirty="0"/>
            </a:p>
          </p:txBody>
        </p:sp>
      </p:grp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A66E6A33-659B-4570-B50E-AF3CC353F086}"/>
              </a:ext>
            </a:extLst>
          </p:cNvPr>
          <p:cNvGrpSpPr/>
          <p:nvPr/>
        </p:nvGrpSpPr>
        <p:grpSpPr>
          <a:xfrm>
            <a:off x="11034242" y="2512612"/>
            <a:ext cx="524255" cy="371947"/>
            <a:chOff x="11811710" y="3059042"/>
            <a:chExt cx="524255" cy="371947"/>
          </a:xfrm>
        </p:grpSpPr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BD788B1A-C573-4ED8-9B9B-DA947F9824C2}"/>
                </a:ext>
              </a:extLst>
            </p:cNvPr>
            <p:cNvSpPr/>
            <p:nvPr/>
          </p:nvSpPr>
          <p:spPr>
            <a:xfrm>
              <a:off x="11888627" y="3059042"/>
              <a:ext cx="365760" cy="365760"/>
            </a:xfrm>
            <a:prstGeom prst="roundRect">
              <a:avLst/>
            </a:prstGeom>
            <a:solidFill>
              <a:srgbClr val="47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A117E72-95F3-489C-896A-67E1CA42BB80}"/>
                </a:ext>
              </a:extLst>
            </p:cNvPr>
            <p:cNvSpPr txBox="1"/>
            <p:nvPr/>
          </p:nvSpPr>
          <p:spPr>
            <a:xfrm>
              <a:off x="11811710" y="309047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.7</a:t>
              </a:r>
              <a:endParaRPr lang="en-US" sz="1400" dirty="0"/>
            </a:p>
          </p:txBody>
        </p:sp>
      </p:grp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5CD3B2E3-77F6-41FE-9DEA-3C45CBA3748B}"/>
              </a:ext>
            </a:extLst>
          </p:cNvPr>
          <p:cNvGrpSpPr/>
          <p:nvPr/>
        </p:nvGrpSpPr>
        <p:grpSpPr>
          <a:xfrm>
            <a:off x="11034242" y="2921078"/>
            <a:ext cx="524255" cy="371947"/>
            <a:chOff x="11811710" y="3467508"/>
            <a:chExt cx="524255" cy="371947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2A82827F-3631-4E40-9BA9-B7137B8A3728}"/>
                </a:ext>
              </a:extLst>
            </p:cNvPr>
            <p:cNvSpPr/>
            <p:nvPr/>
          </p:nvSpPr>
          <p:spPr>
            <a:xfrm>
              <a:off x="11888627" y="3467508"/>
              <a:ext cx="365760" cy="365760"/>
            </a:xfrm>
            <a:prstGeom prst="roundRect">
              <a:avLst/>
            </a:prstGeom>
            <a:solidFill>
              <a:srgbClr val="3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B609B5D1-24F4-4298-9E2E-23E593808A0B}"/>
                </a:ext>
              </a:extLst>
            </p:cNvPr>
            <p:cNvSpPr txBox="1"/>
            <p:nvPr/>
          </p:nvSpPr>
          <p:spPr>
            <a:xfrm>
              <a:off x="11811710" y="349893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.8</a:t>
              </a:r>
              <a:endParaRPr lang="en-US" sz="1400" dirty="0"/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057A6071-0CC7-4559-94BE-1E23493BB1C2}"/>
              </a:ext>
            </a:extLst>
          </p:cNvPr>
          <p:cNvGrpSpPr/>
          <p:nvPr/>
        </p:nvGrpSpPr>
        <p:grpSpPr>
          <a:xfrm>
            <a:off x="11034242" y="3329544"/>
            <a:ext cx="524255" cy="371947"/>
            <a:chOff x="11811710" y="3875974"/>
            <a:chExt cx="524255" cy="371947"/>
          </a:xfrm>
        </p:grpSpPr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1E3FFBC4-925E-452D-BD31-DDA38CEC1F7C}"/>
                </a:ext>
              </a:extLst>
            </p:cNvPr>
            <p:cNvSpPr/>
            <p:nvPr/>
          </p:nvSpPr>
          <p:spPr>
            <a:xfrm>
              <a:off x="11888627" y="3875974"/>
              <a:ext cx="365760" cy="365760"/>
            </a:xfrm>
            <a:prstGeom prst="roundRect">
              <a:avLst/>
            </a:prstGeom>
            <a:solidFill>
              <a:srgbClr val="3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0B1D53F-FA40-4766-B800-6043F94C3AF5}"/>
                </a:ext>
              </a:extLst>
            </p:cNvPr>
            <p:cNvSpPr txBox="1"/>
            <p:nvPr/>
          </p:nvSpPr>
          <p:spPr>
            <a:xfrm>
              <a:off x="11811710" y="390740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8</a:t>
              </a:r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.9</a:t>
              </a:r>
              <a:endParaRPr lang="en-US" sz="1400" dirty="0"/>
            </a:p>
          </p:txBody>
        </p:sp>
      </p:grpSp>
      <p:grpSp>
        <p:nvGrpSpPr>
          <p:cNvPr id="1096" name="Group 1095">
            <a:extLst>
              <a:ext uri="{FF2B5EF4-FFF2-40B4-BE49-F238E27FC236}">
                <a16:creationId xmlns:a16="http://schemas.microsoft.com/office/drawing/2014/main" id="{F5F65889-710A-499C-8EE2-1FF9C9E552DD}"/>
              </a:ext>
            </a:extLst>
          </p:cNvPr>
          <p:cNvGrpSpPr/>
          <p:nvPr/>
        </p:nvGrpSpPr>
        <p:grpSpPr>
          <a:xfrm>
            <a:off x="11034242" y="3738006"/>
            <a:ext cx="524255" cy="371947"/>
            <a:chOff x="11811710" y="4284436"/>
            <a:chExt cx="524255" cy="371947"/>
          </a:xfrm>
        </p:grpSpPr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C33C530-4C85-4EF3-BE0A-C334BD68A588}"/>
                </a:ext>
              </a:extLst>
            </p:cNvPr>
            <p:cNvSpPr/>
            <p:nvPr/>
          </p:nvSpPr>
          <p:spPr>
            <a:xfrm>
              <a:off x="11888627" y="4284436"/>
              <a:ext cx="365760" cy="365760"/>
            </a:xfrm>
            <a:prstGeom prst="roundRect">
              <a:avLst/>
            </a:prstGeom>
            <a:solidFill>
              <a:srgbClr val="35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67F270CA-FECE-46E3-81C6-F5C2DD637C93}"/>
                </a:ext>
              </a:extLst>
            </p:cNvPr>
            <p:cNvSpPr txBox="1"/>
            <p:nvPr/>
          </p:nvSpPr>
          <p:spPr>
            <a:xfrm>
              <a:off x="11811710" y="431586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9.0</a:t>
              </a:r>
              <a:endParaRPr lang="en-US" sz="1400" dirty="0"/>
            </a:p>
          </p:txBody>
        </p:sp>
      </p:grp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EC061C7D-938E-49FE-96AF-917E7356DD9E}"/>
              </a:ext>
            </a:extLst>
          </p:cNvPr>
          <p:cNvGrpSpPr/>
          <p:nvPr/>
        </p:nvGrpSpPr>
        <p:grpSpPr>
          <a:xfrm>
            <a:off x="11491479" y="61816"/>
            <a:ext cx="524255" cy="371947"/>
            <a:chOff x="12268947" y="608246"/>
            <a:chExt cx="524255" cy="371947"/>
          </a:xfrm>
        </p:grpSpPr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6DD9EC8B-FC92-47E5-BFDB-DFD368D2C006}"/>
                </a:ext>
              </a:extLst>
            </p:cNvPr>
            <p:cNvSpPr/>
            <p:nvPr/>
          </p:nvSpPr>
          <p:spPr>
            <a:xfrm>
              <a:off x="12345864" y="608246"/>
              <a:ext cx="365760" cy="365760"/>
            </a:xfrm>
            <a:prstGeom prst="roundRect">
              <a:avLst/>
            </a:prstGeom>
            <a:solidFill>
              <a:srgbClr val="2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DFB91E8D-6895-42AA-81DF-85AE4B4208C8}"/>
                </a:ext>
              </a:extLst>
            </p:cNvPr>
            <p:cNvSpPr txBox="1"/>
            <p:nvPr/>
          </p:nvSpPr>
          <p:spPr>
            <a:xfrm>
              <a:off x="12268947" y="63967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9.1</a:t>
              </a:r>
              <a:endParaRPr lang="en-US" sz="1400" dirty="0"/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3C13A457-35F4-4F60-B0A8-08662895E710}"/>
              </a:ext>
            </a:extLst>
          </p:cNvPr>
          <p:cNvGrpSpPr/>
          <p:nvPr/>
        </p:nvGrpSpPr>
        <p:grpSpPr>
          <a:xfrm>
            <a:off x="11491479" y="470282"/>
            <a:ext cx="524255" cy="371947"/>
            <a:chOff x="12268947" y="1016712"/>
            <a:chExt cx="524255" cy="371947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444B968-BD96-4F82-B7AE-8EE1B4640464}"/>
                </a:ext>
              </a:extLst>
            </p:cNvPr>
            <p:cNvSpPr/>
            <p:nvPr/>
          </p:nvSpPr>
          <p:spPr>
            <a:xfrm>
              <a:off x="12345864" y="1016712"/>
              <a:ext cx="365760" cy="365760"/>
            </a:xfrm>
            <a:prstGeom prst="roundRect">
              <a:avLst/>
            </a:prstGeom>
            <a:solidFill>
              <a:srgbClr val="2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43D24691-07A2-4F92-82DE-850E763B226D}"/>
                </a:ext>
              </a:extLst>
            </p:cNvPr>
            <p:cNvSpPr txBox="1"/>
            <p:nvPr/>
          </p:nvSpPr>
          <p:spPr>
            <a:xfrm>
              <a:off x="12268947" y="104814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9.2</a:t>
              </a:r>
              <a:endParaRPr lang="en-US" sz="1400" dirty="0"/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54F23B0-F9F5-40FB-841A-81D028034DDE}"/>
              </a:ext>
            </a:extLst>
          </p:cNvPr>
          <p:cNvGrpSpPr/>
          <p:nvPr/>
        </p:nvGrpSpPr>
        <p:grpSpPr>
          <a:xfrm>
            <a:off x="11491479" y="878748"/>
            <a:ext cx="524255" cy="371947"/>
            <a:chOff x="12268947" y="1425178"/>
            <a:chExt cx="524255" cy="371947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DE3B28F4-2524-4662-8483-A8BA3EA2051B}"/>
                </a:ext>
              </a:extLst>
            </p:cNvPr>
            <p:cNvSpPr/>
            <p:nvPr/>
          </p:nvSpPr>
          <p:spPr>
            <a:xfrm>
              <a:off x="12345864" y="1425178"/>
              <a:ext cx="365760" cy="365760"/>
            </a:xfrm>
            <a:prstGeom prst="roundRect">
              <a:avLst/>
            </a:prstGeom>
            <a:solidFill>
              <a:srgbClr val="24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B7AB8C24-F51C-43B3-9F3E-06A852CFD7BA}"/>
                </a:ext>
              </a:extLst>
            </p:cNvPr>
            <p:cNvSpPr txBox="1"/>
            <p:nvPr/>
          </p:nvSpPr>
          <p:spPr>
            <a:xfrm>
              <a:off x="12268947" y="145660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9.3</a:t>
              </a:r>
              <a:endParaRPr lang="en-US" sz="1400" dirty="0"/>
            </a:p>
          </p:txBody>
        </p:sp>
      </p:grpSp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3F4ABD46-634C-4D80-806F-9C650816398C}"/>
              </a:ext>
            </a:extLst>
          </p:cNvPr>
          <p:cNvGrpSpPr/>
          <p:nvPr/>
        </p:nvGrpSpPr>
        <p:grpSpPr>
          <a:xfrm>
            <a:off x="11491479" y="1287214"/>
            <a:ext cx="524255" cy="371947"/>
            <a:chOff x="12268947" y="1833644"/>
            <a:chExt cx="524255" cy="371947"/>
          </a:xfrm>
        </p:grpSpPr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8085C16-6CEA-4BA6-AB7B-CE6764A31C57}"/>
                </a:ext>
              </a:extLst>
            </p:cNvPr>
            <p:cNvSpPr/>
            <p:nvPr/>
          </p:nvSpPr>
          <p:spPr>
            <a:xfrm>
              <a:off x="12345864" y="1833644"/>
              <a:ext cx="365760" cy="365760"/>
            </a:xfrm>
            <a:prstGeom prst="roundRect">
              <a:avLst/>
            </a:prstGeom>
            <a:solidFill>
              <a:srgbClr val="1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C633CE20-A17D-452D-9EF9-DA89D7213329}"/>
                </a:ext>
              </a:extLst>
            </p:cNvPr>
            <p:cNvSpPr txBox="1"/>
            <p:nvPr/>
          </p:nvSpPr>
          <p:spPr>
            <a:xfrm>
              <a:off x="12268947" y="186507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9.4</a:t>
              </a:r>
              <a:endParaRPr lang="en-US" sz="1400" dirty="0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641C97EC-A9B0-43CB-A05C-5C0D8410D5C3}"/>
              </a:ext>
            </a:extLst>
          </p:cNvPr>
          <p:cNvGrpSpPr/>
          <p:nvPr/>
        </p:nvGrpSpPr>
        <p:grpSpPr>
          <a:xfrm>
            <a:off x="11491479" y="1695680"/>
            <a:ext cx="524255" cy="371947"/>
            <a:chOff x="12268947" y="2242110"/>
            <a:chExt cx="524255" cy="371947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7A134BAC-5DC1-49F8-B570-80225DA2AD62}"/>
                </a:ext>
              </a:extLst>
            </p:cNvPr>
            <p:cNvSpPr/>
            <p:nvPr/>
          </p:nvSpPr>
          <p:spPr>
            <a:xfrm>
              <a:off x="12345864" y="2242110"/>
              <a:ext cx="365760" cy="365760"/>
            </a:xfrm>
            <a:prstGeom prst="roundRect">
              <a:avLst/>
            </a:prstGeom>
            <a:solidFill>
              <a:srgbClr val="1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E96498A3-259C-4240-BD7B-BFE094798BF4}"/>
                </a:ext>
              </a:extLst>
            </p:cNvPr>
            <p:cNvSpPr txBox="1"/>
            <p:nvPr/>
          </p:nvSpPr>
          <p:spPr>
            <a:xfrm>
              <a:off x="12268947" y="2273538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9.5</a:t>
              </a:r>
              <a:endParaRPr lang="en-US" sz="1400" dirty="0"/>
            </a:p>
          </p:txBody>
        </p:sp>
      </p:grp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9E45C3E5-3C9D-4F55-B746-38032671828F}"/>
              </a:ext>
            </a:extLst>
          </p:cNvPr>
          <p:cNvGrpSpPr/>
          <p:nvPr/>
        </p:nvGrpSpPr>
        <p:grpSpPr>
          <a:xfrm>
            <a:off x="11491479" y="2104146"/>
            <a:ext cx="524255" cy="371947"/>
            <a:chOff x="12268947" y="2650576"/>
            <a:chExt cx="524255" cy="371947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5F6CC31B-F42E-47A4-8B94-891E609D5C5F}"/>
                </a:ext>
              </a:extLst>
            </p:cNvPr>
            <p:cNvSpPr/>
            <p:nvPr/>
          </p:nvSpPr>
          <p:spPr>
            <a:xfrm>
              <a:off x="12345864" y="2650576"/>
              <a:ext cx="365760" cy="365760"/>
            </a:xfrm>
            <a:prstGeom prst="roundRect">
              <a:avLst/>
            </a:prstGeom>
            <a:solidFill>
              <a:srgbClr val="1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6E78D7FD-A454-49EE-849D-FDBC8B2F17B6}"/>
                </a:ext>
              </a:extLst>
            </p:cNvPr>
            <p:cNvSpPr txBox="1"/>
            <p:nvPr/>
          </p:nvSpPr>
          <p:spPr>
            <a:xfrm>
              <a:off x="12268947" y="268200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9.6</a:t>
              </a:r>
              <a:endParaRPr lang="en-US" sz="1400" dirty="0"/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0A4833BE-2E6A-44AD-8670-ED75EECE8095}"/>
              </a:ext>
            </a:extLst>
          </p:cNvPr>
          <p:cNvGrpSpPr/>
          <p:nvPr/>
        </p:nvGrpSpPr>
        <p:grpSpPr>
          <a:xfrm>
            <a:off x="11491479" y="2512612"/>
            <a:ext cx="524255" cy="371947"/>
            <a:chOff x="12268947" y="3059042"/>
            <a:chExt cx="524255" cy="371947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6576F3A3-F800-40F0-9C4C-4D8C75BA4387}"/>
                </a:ext>
              </a:extLst>
            </p:cNvPr>
            <p:cNvSpPr/>
            <p:nvPr/>
          </p:nvSpPr>
          <p:spPr>
            <a:xfrm>
              <a:off x="12345864" y="3059042"/>
              <a:ext cx="365760" cy="365760"/>
            </a:xfrm>
            <a:prstGeom prst="roundRect">
              <a:avLst/>
            </a:prstGeom>
            <a:solidFill>
              <a:srgbClr val="12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8DC639DC-DCF7-4D96-8083-C61A12950C92}"/>
                </a:ext>
              </a:extLst>
            </p:cNvPr>
            <p:cNvSpPr txBox="1"/>
            <p:nvPr/>
          </p:nvSpPr>
          <p:spPr>
            <a:xfrm>
              <a:off x="12268947" y="3090470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9.7</a:t>
              </a:r>
              <a:endParaRPr lang="en-US" sz="1400" dirty="0"/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7B645796-DA7F-4C0C-82A2-D3CDB5E0596B}"/>
              </a:ext>
            </a:extLst>
          </p:cNvPr>
          <p:cNvGrpSpPr/>
          <p:nvPr/>
        </p:nvGrpSpPr>
        <p:grpSpPr>
          <a:xfrm>
            <a:off x="11491479" y="2921078"/>
            <a:ext cx="524255" cy="371947"/>
            <a:chOff x="12268947" y="3467508"/>
            <a:chExt cx="524255" cy="371947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151AA19E-4100-4499-849A-E7E2DD567954}"/>
                </a:ext>
              </a:extLst>
            </p:cNvPr>
            <p:cNvSpPr/>
            <p:nvPr/>
          </p:nvSpPr>
          <p:spPr>
            <a:xfrm>
              <a:off x="12345864" y="3467508"/>
              <a:ext cx="365760" cy="365760"/>
            </a:xfrm>
            <a:prstGeom prst="roundRect">
              <a:avLst/>
            </a:prstGeom>
            <a:solidFill>
              <a:srgbClr val="0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C3C37995-F950-4CD0-9D4D-D0C1402001FC}"/>
                </a:ext>
              </a:extLst>
            </p:cNvPr>
            <p:cNvSpPr txBox="1"/>
            <p:nvPr/>
          </p:nvSpPr>
          <p:spPr>
            <a:xfrm>
              <a:off x="12268947" y="3498936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9.8</a:t>
              </a:r>
              <a:endParaRPr lang="en-US" sz="1400" dirty="0"/>
            </a:p>
          </p:txBody>
        </p:sp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FD7A3B3F-3B0C-4F40-8CBD-AA50F51A5B43}"/>
              </a:ext>
            </a:extLst>
          </p:cNvPr>
          <p:cNvGrpSpPr/>
          <p:nvPr/>
        </p:nvGrpSpPr>
        <p:grpSpPr>
          <a:xfrm>
            <a:off x="11491479" y="3329544"/>
            <a:ext cx="524255" cy="371947"/>
            <a:chOff x="12268947" y="3875974"/>
            <a:chExt cx="524255" cy="371947"/>
          </a:xfrm>
        </p:grpSpPr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BF3AE4C0-95DA-4D15-B67A-2B9E8BDA18A0}"/>
                </a:ext>
              </a:extLst>
            </p:cNvPr>
            <p:cNvSpPr/>
            <p:nvPr/>
          </p:nvSpPr>
          <p:spPr>
            <a:xfrm>
              <a:off x="12345864" y="3875974"/>
              <a:ext cx="365760" cy="365760"/>
            </a:xfrm>
            <a:prstGeom prst="roundRect">
              <a:avLst/>
            </a:prstGeom>
            <a:solidFill>
              <a:srgbClr val="0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A1CE7939-BE2B-4FF1-81C5-F3E61A336605}"/>
                </a:ext>
              </a:extLst>
            </p:cNvPr>
            <p:cNvSpPr txBox="1"/>
            <p:nvPr/>
          </p:nvSpPr>
          <p:spPr>
            <a:xfrm>
              <a:off x="12268947" y="3907402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i="0" u="none" strike="noStrike" dirty="0">
                  <a:effectLst/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9.9</a:t>
              </a:r>
              <a:endParaRPr lang="en-US" sz="1400" dirty="0"/>
            </a:p>
          </p:txBody>
        </p:sp>
      </p:grpSp>
      <p:grpSp>
        <p:nvGrpSpPr>
          <p:cNvPr id="1106" name="Group 1105">
            <a:extLst>
              <a:ext uri="{FF2B5EF4-FFF2-40B4-BE49-F238E27FC236}">
                <a16:creationId xmlns:a16="http://schemas.microsoft.com/office/drawing/2014/main" id="{1C03D2BE-3955-44AD-B606-1DB4CE9CDEAA}"/>
              </a:ext>
            </a:extLst>
          </p:cNvPr>
          <p:cNvGrpSpPr/>
          <p:nvPr/>
        </p:nvGrpSpPr>
        <p:grpSpPr>
          <a:xfrm>
            <a:off x="11491479" y="3738006"/>
            <a:ext cx="524255" cy="371947"/>
            <a:chOff x="12268947" y="4284436"/>
            <a:chExt cx="524255" cy="371947"/>
          </a:xfrm>
        </p:grpSpPr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C46AA04-4DCD-48EE-B2B6-A01877375B36}"/>
                </a:ext>
              </a:extLst>
            </p:cNvPr>
            <p:cNvSpPr/>
            <p:nvPr/>
          </p:nvSpPr>
          <p:spPr>
            <a:xfrm>
              <a:off x="12345864" y="4284436"/>
              <a:ext cx="365760" cy="365760"/>
            </a:xfrm>
            <a:prstGeom prst="roundRect">
              <a:avLst/>
            </a:prstGeom>
            <a:solidFill>
              <a:srgbClr val="00FF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7438BDD5-C8A1-4768-BFDB-9F77DD9C6A79}"/>
                </a:ext>
              </a:extLst>
            </p:cNvPr>
            <p:cNvSpPr txBox="1"/>
            <p:nvPr/>
          </p:nvSpPr>
          <p:spPr>
            <a:xfrm>
              <a:off x="12268947" y="4315864"/>
              <a:ext cx="524255" cy="340519"/>
            </a:xfrm>
            <a:prstGeom prst="round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10</a:t>
              </a:r>
              <a:endParaRPr lang="en-US" sz="1400" dirty="0"/>
            </a:p>
          </p:txBody>
        </p:sp>
      </p:grpSp>
      <p:pic>
        <p:nvPicPr>
          <p:cNvPr id="599" name="Picture 10" descr="Soccer ball Icon | Download Sportset icons | IconsPedia">
            <a:extLst>
              <a:ext uri="{FF2B5EF4-FFF2-40B4-BE49-F238E27FC236}">
                <a16:creationId xmlns:a16="http://schemas.microsoft.com/office/drawing/2014/main" id="{7A86FECD-633F-41FC-BF17-3C82EC97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59" y="5037681"/>
            <a:ext cx="230660" cy="23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1" name="TextBox 600">
            <a:extLst>
              <a:ext uri="{FF2B5EF4-FFF2-40B4-BE49-F238E27FC236}">
                <a16:creationId xmlns:a16="http://schemas.microsoft.com/office/drawing/2014/main" id="{F7FD65A1-F6C5-40A0-8FEF-FF8D18240B7A}"/>
              </a:ext>
            </a:extLst>
          </p:cNvPr>
          <p:cNvSpPr txBox="1"/>
          <p:nvPr/>
        </p:nvSpPr>
        <p:spPr>
          <a:xfrm rot="19631586">
            <a:off x="13216738" y="1052658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MOTM</a:t>
            </a:r>
          </a:p>
        </p:txBody>
      </p:sp>
      <p:graphicFrame>
        <p:nvGraphicFramePr>
          <p:cNvPr id="1107" name="Table 1106">
            <a:extLst>
              <a:ext uri="{FF2B5EF4-FFF2-40B4-BE49-F238E27FC236}">
                <a16:creationId xmlns:a16="http://schemas.microsoft.com/office/drawing/2014/main" id="{7E749269-0347-4F17-A636-E635858E3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67334"/>
              </p:ext>
            </p:extLst>
          </p:nvPr>
        </p:nvGraphicFramePr>
        <p:xfrm>
          <a:off x="12870119" y="1751028"/>
          <a:ext cx="649770" cy="501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504">
                  <a:extLst>
                    <a:ext uri="{9D8B030D-6E8A-4147-A177-3AD203B41FA5}">
                      <a16:colId xmlns:a16="http://schemas.microsoft.com/office/drawing/2014/main" val="1832622057"/>
                    </a:ext>
                  </a:extLst>
                </a:gridCol>
                <a:gridCol w="127266">
                  <a:extLst>
                    <a:ext uri="{9D8B030D-6E8A-4147-A177-3AD203B41FA5}">
                      <a16:colId xmlns:a16="http://schemas.microsoft.com/office/drawing/2014/main" val="693233377"/>
                    </a:ext>
                  </a:extLst>
                </a:gridCol>
              </a:tblGrid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#FF0000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969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#FF1100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014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#FF2300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0390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#FF3400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94995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#FF4600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02397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#FF5700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351503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#FF6900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823640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#FF7B00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8086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#FF8C00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2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974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#FF9E00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3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24397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#FFAF00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3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63343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#FFC100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3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4020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#FFD300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4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74578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#FFE400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4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6820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#FFF600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4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1537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#F7FF00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5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54396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#E5FF00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5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5705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#D4FF00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5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28557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#C2FF00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6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247235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#B0FF00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6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8795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#9FFF00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6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110651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#8DFF00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7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77088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#7CFF00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7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046677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#6AFF00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7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93409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#58FF00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8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231214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#47FF00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8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0477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#35FF00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8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461252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#24FF00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9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52176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#12FF00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9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039306"/>
                  </a:ext>
                </a:extLst>
              </a:tr>
              <a:tr h="1450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>
                          <a:effectLst/>
                        </a:rPr>
                        <a:t>#00FF00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9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52" marR="7252" marT="725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431045"/>
                  </a:ext>
                </a:extLst>
              </a:tr>
            </a:tbl>
          </a:graphicData>
        </a:graphic>
      </p:graphicFrame>
      <p:sp>
        <p:nvSpPr>
          <p:cNvPr id="600" name="Rectangle: Rounded Corners 599">
            <a:extLst>
              <a:ext uri="{FF2B5EF4-FFF2-40B4-BE49-F238E27FC236}">
                <a16:creationId xmlns:a16="http://schemas.microsoft.com/office/drawing/2014/main" id="{FB975AE5-384C-47AA-8E00-44225C273856}"/>
              </a:ext>
            </a:extLst>
          </p:cNvPr>
          <p:cNvSpPr/>
          <p:nvPr/>
        </p:nvSpPr>
        <p:spPr>
          <a:xfrm rot="746764">
            <a:off x="9152266" y="5157232"/>
            <a:ext cx="218739" cy="31763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: Rounded Corners 388">
            <a:extLst>
              <a:ext uri="{FF2B5EF4-FFF2-40B4-BE49-F238E27FC236}">
                <a16:creationId xmlns:a16="http://schemas.microsoft.com/office/drawing/2014/main" id="{9BF3CB1A-D768-4E56-80F2-BB0C68082FC1}"/>
              </a:ext>
            </a:extLst>
          </p:cNvPr>
          <p:cNvSpPr/>
          <p:nvPr/>
        </p:nvSpPr>
        <p:spPr>
          <a:xfrm rot="746764">
            <a:off x="9304666" y="5309632"/>
            <a:ext cx="218739" cy="317632"/>
          </a:xfrm>
          <a:prstGeom prst="roundRect">
            <a:avLst/>
          </a:prstGeom>
          <a:solidFill>
            <a:srgbClr val="EE2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4" name="Picture 2" descr="FA Cup Tickets 2023/2024 - Compare &amp; Buy Tickets with SeatPick">
            <a:extLst>
              <a:ext uri="{FF2B5EF4-FFF2-40B4-BE49-F238E27FC236}">
                <a16:creationId xmlns:a16="http://schemas.microsoft.com/office/drawing/2014/main" id="{769A3CBB-89DB-4363-B289-0339BCC8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98" y="179810"/>
            <a:ext cx="1790039" cy="93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" name="TextBox 385">
            <a:extLst>
              <a:ext uri="{FF2B5EF4-FFF2-40B4-BE49-F238E27FC236}">
                <a16:creationId xmlns:a16="http://schemas.microsoft.com/office/drawing/2014/main" id="{BC06FF52-BBBD-4BC6-8CBD-66247A8F0952}"/>
              </a:ext>
            </a:extLst>
          </p:cNvPr>
          <p:cNvSpPr txBox="1"/>
          <p:nvPr/>
        </p:nvSpPr>
        <p:spPr>
          <a:xfrm>
            <a:off x="349676" y="1751028"/>
            <a:ext cx="8198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[SURVEY RESULTS] Post-Match Ratings | EFL Cup </a:t>
            </a:r>
            <a:r>
              <a:rPr lang="en-US" b="1" dirty="0">
                <a:latin typeface="-apple-system"/>
              </a:rPr>
              <a:t>Semi-Final</a:t>
            </a:r>
            <a:r>
              <a:rPr lang="en-US" b="1" i="0" dirty="0">
                <a:effectLst/>
                <a:latin typeface="-apple-system"/>
              </a:rPr>
              <a:t> - Liverpool</a:t>
            </a:r>
          </a:p>
        </p:txBody>
      </p:sp>
      <p:pic>
        <p:nvPicPr>
          <p:cNvPr id="47" name="Picture 2" descr="EFL Cup - Wikipedia">
            <a:extLst>
              <a:ext uri="{FF2B5EF4-FFF2-40B4-BE49-F238E27FC236}">
                <a16:creationId xmlns:a16="http://schemas.microsoft.com/office/drawing/2014/main" id="{1F6FE3EE-DC67-ED5E-96D7-A433FF7C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8" y="88371"/>
            <a:ext cx="782981" cy="11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DAD84-248A-C800-715F-E7D8E247BEB9}"/>
              </a:ext>
            </a:extLst>
          </p:cNvPr>
          <p:cNvSpPr txBox="1"/>
          <p:nvPr/>
        </p:nvSpPr>
        <p:spPr>
          <a:xfrm>
            <a:off x="695408" y="3307976"/>
            <a:ext cx="7046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[SURVEY RESULTS] Post-Match Ratings | PL Week 23 - Burnley</a:t>
            </a:r>
          </a:p>
        </p:txBody>
      </p:sp>
    </p:spTree>
    <p:extLst>
      <p:ext uri="{BB962C8B-B14F-4D97-AF65-F5344CB8AC3E}">
        <p14:creationId xmlns:p14="http://schemas.microsoft.com/office/powerpoint/2010/main" val="138497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771D-1306-1296-E93E-D77DBD7B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B70346BE-8673-D20E-F505-ED6D21B2A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93125A-3580-0087-0C4C-22C3EBBF90A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D434EBC-43CF-3962-27DE-19DD419C1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85943"/>
              </p:ext>
            </p:extLst>
          </p:nvPr>
        </p:nvGraphicFramePr>
        <p:xfrm>
          <a:off x="5580751" y="668610"/>
          <a:ext cx="6154812" cy="6461760"/>
        </p:xfrm>
        <a:graphic>
          <a:graphicData uri="http://schemas.openxmlformats.org/drawingml/2006/table">
            <a:tbl>
              <a:tblPr/>
              <a:tblGrid>
                <a:gridCol w="3624263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Odobert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(86’)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(86’)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5749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DBAEE4-5B39-EF8D-171C-863EBA7B4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62402"/>
              </p:ext>
            </p:extLst>
          </p:nvPr>
        </p:nvGraphicFramePr>
        <p:xfrm>
          <a:off x="365032" y="-442913"/>
          <a:ext cx="11493137" cy="995626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9956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8 – Aston Villa – 19/10/25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726751-99C3-4142-3989-9025F6344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24002"/>
              </p:ext>
            </p:extLst>
          </p:nvPr>
        </p:nvGraphicFramePr>
        <p:xfrm>
          <a:off x="365032" y="668610"/>
          <a:ext cx="4745063" cy="6461763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Aston Villa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32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DEBE-FF8F-3600-C983-C960541C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FCC5AD8-36BB-2884-70D5-931EBAB0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21C7A8-9DBD-794E-A5C0-4A4CAFD029BF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B504E53-2BC8-6D83-12A1-EE3F2FDCE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544091"/>
              </p:ext>
            </p:extLst>
          </p:nvPr>
        </p:nvGraphicFramePr>
        <p:xfrm>
          <a:off x="6292719" y="748579"/>
          <a:ext cx="4539994" cy="6461760"/>
        </p:xfrm>
        <a:graphic>
          <a:graphicData uri="http://schemas.openxmlformats.org/drawingml/2006/table">
            <a:tbl>
              <a:tblPr/>
              <a:tblGrid>
                <a:gridCol w="308526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Palhinha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Randall Kolo Muani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Sarr (78’)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3078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(90+3’)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3040C3-C7E9-C63E-AB66-D3DFD2DC1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230733"/>
              </p:ext>
            </p:extLst>
          </p:nvPr>
        </p:nvGraphicFramePr>
        <p:xfrm>
          <a:off x="365032" y="-442913"/>
          <a:ext cx="11493137" cy="995626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9956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9 – Everton – 26/10/25</a:t>
                      </a:r>
                      <a:endParaRPr lang="en-US" sz="5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B3FD57-B84D-955B-172D-9C973005E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95499"/>
              </p:ext>
            </p:extLst>
          </p:nvPr>
        </p:nvGraphicFramePr>
        <p:xfrm>
          <a:off x="862159" y="748578"/>
          <a:ext cx="4745063" cy="6461763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Everton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70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70B7-EDEE-10CE-27FD-9DC8CA01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ABC68356-132F-B29B-20C7-1E75AF73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A668D-F2C2-79F0-6F93-12BDA9E1106B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46D18CB-42DF-6E2B-A057-44143683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76195"/>
              </p:ext>
            </p:extLst>
          </p:nvPr>
        </p:nvGraphicFramePr>
        <p:xfrm>
          <a:off x="5580751" y="668610"/>
          <a:ext cx="6154812" cy="6461760"/>
        </p:xfrm>
        <a:graphic>
          <a:graphicData uri="http://schemas.openxmlformats.org/drawingml/2006/table">
            <a:tbl>
              <a:tblPr/>
              <a:tblGrid>
                <a:gridCol w="3624263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(70’)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5749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7ED7DB-570C-28FD-5167-FAB72C79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35541"/>
              </p:ext>
            </p:extLst>
          </p:nvPr>
        </p:nvGraphicFramePr>
        <p:xfrm>
          <a:off x="365032" y="-442913"/>
          <a:ext cx="11493137" cy="995626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9956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Monaco – 22/10/25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7A049C-84CE-7757-61DC-15A33E4DC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099023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Monaco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075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8AC4C-07C4-E00B-FF47-4BA3196D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C40F60FA-5C2B-6133-12B3-8290BD55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6A59E4-3B0B-1ED0-D643-BA92D9E6F2A0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184AD28-70EB-A4E0-FE77-9581E0D4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94574"/>
              </p:ext>
            </p:extLst>
          </p:nvPr>
        </p:nvGraphicFramePr>
        <p:xfrm>
          <a:off x="5580751" y="668610"/>
          <a:ext cx="6154812" cy="6461760"/>
        </p:xfrm>
        <a:graphic>
          <a:graphicData uri="http://schemas.openxmlformats.org/drawingml/2006/table">
            <a:tbl>
              <a:tblPr/>
              <a:tblGrid>
                <a:gridCol w="3624263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Odobert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Muani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(61')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(73')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(73')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Kavin Danso (73’)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Dane Scarlett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5749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1CD2CD-3D0E-3A68-0DDD-3E32C1623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18942"/>
              </p:ext>
            </p:extLst>
          </p:nvPr>
        </p:nvGraphicFramePr>
        <p:xfrm>
          <a:off x="0" y="-645604"/>
          <a:ext cx="12191999" cy="1165659"/>
        </p:xfrm>
        <a:graphic>
          <a:graphicData uri="http://schemas.openxmlformats.org/drawingml/2006/table">
            <a:tbl>
              <a:tblPr/>
              <a:tblGrid>
                <a:gridCol w="12191999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116565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Copenhagen – 4/11/25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A4330E-FCB8-E01D-4D7E-AE9899757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79733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Copenhagen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26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E353B-3D1C-3E0F-4291-478C69B56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6FE7839-7B30-7453-6107-5F0D6D812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171B48-D11A-E1C0-BAC1-01FB2686076C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E0C870-E069-ED45-152A-AB8921D94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077545"/>
              </p:ext>
            </p:extLst>
          </p:nvPr>
        </p:nvGraphicFramePr>
        <p:xfrm>
          <a:off x="5580751" y="668609"/>
          <a:ext cx="6154812" cy="6507480"/>
        </p:xfrm>
        <a:graphic>
          <a:graphicData uri="http://schemas.openxmlformats.org/drawingml/2006/table">
            <a:tbl>
              <a:tblPr/>
              <a:tblGrid>
                <a:gridCol w="4401449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753363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Antonin Kinsky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 (65')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(65')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61555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(78’)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CBF4B0-30D1-A1FE-637B-92424243D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065044"/>
              </p:ext>
            </p:extLst>
          </p:nvPr>
        </p:nvGraphicFramePr>
        <p:xfrm>
          <a:off x="365032" y="-442913"/>
          <a:ext cx="11493137" cy="995626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99562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League Cup – Newcastle – 29/10/25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1E5CA5-44CE-E7C5-7242-DE38F9175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644881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Newcastle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74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7E35F-B30B-E984-D150-A4ADD4E3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6ABE46B4-4FE8-7DF8-9CE6-57B0452F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EA9299-00A2-470D-61A1-086AAFF5757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854C8F-A8D2-6BFC-2947-C138C2092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582265"/>
              </p:ext>
            </p:extLst>
          </p:nvPr>
        </p:nvGraphicFramePr>
        <p:xfrm>
          <a:off x="6111600" y="499339"/>
          <a:ext cx="5090135" cy="686562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  <a:tr h="3762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(73’)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643747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CA0D38-DE19-F9E7-6179-99DD99103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042302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10 – Chelsea – 1/11/25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48F59B-7584-CB28-F07E-E7644E7CB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41382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Chelsea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24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0C584-37C0-9129-4214-66FD87D2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FC47620B-BF37-32F7-4F59-736E547A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68F976-3363-3A87-753A-2F70CBB94AA0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9675FB5-B693-B32B-CAF5-7A8A70F88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906320"/>
              </p:ext>
            </p:extLst>
          </p:nvPr>
        </p:nvGraphicFramePr>
        <p:xfrm>
          <a:off x="6111600" y="49933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Palhinha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Muani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(46’)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 (88’)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D033F-CF04-AEC0-D3B9-AC0236CEA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96484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11 – Man U – 8/11/25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00F0C2-342C-FC69-8490-B321A422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768228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Man U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156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E47E1-150E-3FD6-5D73-F614F9F40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F90DDC95-9A91-1216-C942-7C142313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BBC8B7-4808-77BA-2C96-05106A1A773F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8D2150-2779-3E85-1FA3-EA2A133B2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890435"/>
              </p:ext>
            </p:extLst>
          </p:nvPr>
        </p:nvGraphicFramePr>
        <p:xfrm>
          <a:off x="6111600" y="49933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Odobert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(66')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 (78')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(78')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E8D603-F8EB-C6E7-156A-8FE997BDC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038134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12 – Arsenal – 23/11/25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3252CC3-CD96-F6C0-DB19-C8A2F09B7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207169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Arsenal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59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FA2A7-26C0-1766-A642-D1F90E332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43F0E52D-6D78-D548-C6E4-D384CEE86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DB5719-8A94-E0A9-FFCF-D53AFCD2A7E8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BCAD79-D0DE-583F-1CF7-9EBB32EBE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03240"/>
              </p:ext>
            </p:extLst>
          </p:nvPr>
        </p:nvGraphicFramePr>
        <p:xfrm>
          <a:off x="6111600" y="49933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 (76’)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(84’)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(84’)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(84’)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FFED55-DB6F-2444-5A7B-D2C1E03A3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60780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PSG – 26/11/25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2136F1-D462-EF9B-0947-659BB3EB1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11468"/>
              </p:ext>
            </p:extLst>
          </p:nvPr>
        </p:nvGraphicFramePr>
        <p:xfrm>
          <a:off x="365032" y="733926"/>
          <a:ext cx="5300272" cy="6396447"/>
        </p:xfrm>
        <a:graphic>
          <a:graphicData uri="http://schemas.openxmlformats.org/drawingml/2006/table">
            <a:tbl>
              <a:tblPr/>
              <a:tblGrid>
                <a:gridCol w="945045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613100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74212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PSG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8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8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8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80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110CF-EC63-422B-C7FB-FCE8BB12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93A563B6-F1F3-2436-75EF-01A35C85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051503-DFEA-B24C-8414-60633DBF568C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99F82F4-ECF0-DC66-2957-1D1C88D2C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74294"/>
              </p:ext>
            </p:extLst>
          </p:nvPr>
        </p:nvGraphicFramePr>
        <p:xfrm>
          <a:off x="6111600" y="61662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Muani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(77’)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(85’)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F19140-CD93-7021-9D73-2EB60BD6A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305443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13 – Fulham – 29/11/25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A83E71-08EB-F2CD-6A1A-B52E5EC87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723541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Fulham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81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254920E-7BDA-AA80-A59B-3E016349C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191" y="-279707"/>
            <a:ext cx="1804737" cy="1005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D9DBB-9FC4-AFB2-F893-CECA5DE0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29" y="954882"/>
            <a:ext cx="1804737" cy="10058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E2566ED-AFD2-55A5-8E25-EA6099FE6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85" y="-919400"/>
            <a:ext cx="1804737" cy="10058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4ECAFF3-35E9-FAA0-A090-C906854E8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54" y="2053445"/>
            <a:ext cx="1804737" cy="10058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8A5CC1-B38D-D37D-6A8D-D296D2C8A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47" y="-279707"/>
            <a:ext cx="1804737" cy="10058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63B593-3B85-61FF-EA8C-4EBE7A061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09" y="5535305"/>
            <a:ext cx="1809066" cy="100584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1A937D0-BCE7-5A32-002B-44DD8123F1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000" y="2958543"/>
            <a:ext cx="1804737" cy="100584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5AD8CF0-CB9E-91FD-B1C2-C8611D35B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09" y="4300716"/>
            <a:ext cx="1804737" cy="100584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9F1EC8B-5638-C17A-E026-C791E577A0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431" y="2037115"/>
            <a:ext cx="1809066" cy="10058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17A41ED-5E53-4A61-396D-D4456D9409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81" y="3775535"/>
            <a:ext cx="1804737" cy="100584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98A0DE93-552C-5E51-7CF3-791C7D0148C5}"/>
              </a:ext>
            </a:extLst>
          </p:cNvPr>
          <p:cNvGrpSpPr/>
          <p:nvPr/>
        </p:nvGrpSpPr>
        <p:grpSpPr>
          <a:xfrm>
            <a:off x="-1606669" y="-626742"/>
            <a:ext cx="1922620" cy="1203697"/>
            <a:chOff x="315619" y="-65700"/>
            <a:chExt cx="1922620" cy="12036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EAA7DC-E860-49FC-884B-88A84373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19" y="-65700"/>
              <a:ext cx="1922620" cy="1071540"/>
            </a:xfrm>
            <a:prstGeom prst="rect">
              <a:avLst/>
            </a:prstGeom>
          </p:spPr>
        </p:pic>
        <p:sp>
          <p:nvSpPr>
            <p:cNvPr id="61" name="Rectangle: Rounded Corners 326">
              <a:extLst>
                <a:ext uri="{FF2B5EF4-FFF2-40B4-BE49-F238E27FC236}">
                  <a16:creationId xmlns:a16="http://schemas.microsoft.com/office/drawing/2014/main" id="{2D9AEDB1-8445-EFC7-1BB4-7333EA602A60}"/>
                </a:ext>
              </a:extLst>
            </p:cNvPr>
            <p:cNvSpPr/>
            <p:nvPr/>
          </p:nvSpPr>
          <p:spPr>
            <a:xfrm>
              <a:off x="644021" y="820365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BERGVALL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94D6A6-D1F1-D1F4-8153-86D65A2D61C6}"/>
              </a:ext>
            </a:extLst>
          </p:cNvPr>
          <p:cNvGrpSpPr/>
          <p:nvPr/>
        </p:nvGrpSpPr>
        <p:grpSpPr>
          <a:xfrm>
            <a:off x="-140784" y="-594339"/>
            <a:ext cx="1804737" cy="1171294"/>
            <a:chOff x="3178708" y="-428885"/>
            <a:chExt cx="1804737" cy="117129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72F7AA-8208-75BE-2B7F-7A8C8589C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8708" y="-428885"/>
              <a:ext cx="1804737" cy="1005840"/>
            </a:xfrm>
            <a:prstGeom prst="rect">
              <a:avLst/>
            </a:prstGeom>
          </p:spPr>
        </p:pic>
        <p:sp>
          <p:nvSpPr>
            <p:cNvPr id="63" name="Rectangle: Rounded Corners 326">
              <a:extLst>
                <a:ext uri="{FF2B5EF4-FFF2-40B4-BE49-F238E27FC236}">
                  <a16:creationId xmlns:a16="http://schemas.microsoft.com/office/drawing/2014/main" id="{77B3233B-D5BE-7BB3-6F25-A29B20FDDCB3}"/>
                </a:ext>
              </a:extLst>
            </p:cNvPr>
            <p:cNvSpPr/>
            <p:nvPr/>
          </p:nvSpPr>
          <p:spPr>
            <a:xfrm>
              <a:off x="3425919" y="424777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BENTANCUR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FCCC5C9-F8FA-8DB3-31B0-2B074A09D01F}"/>
              </a:ext>
            </a:extLst>
          </p:cNvPr>
          <p:cNvGrpSpPr/>
          <p:nvPr/>
        </p:nvGrpSpPr>
        <p:grpSpPr>
          <a:xfrm>
            <a:off x="1256503" y="-561503"/>
            <a:ext cx="1804737" cy="1123005"/>
            <a:chOff x="4566337" y="-228505"/>
            <a:chExt cx="1804737" cy="112300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5131A2-198E-0976-1C57-F104BCFAF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337" y="-228505"/>
              <a:ext cx="1804737" cy="1005840"/>
            </a:xfrm>
            <a:prstGeom prst="rect">
              <a:avLst/>
            </a:prstGeom>
          </p:spPr>
        </p:pic>
        <p:sp>
          <p:nvSpPr>
            <p:cNvPr id="65" name="Rectangle: Rounded Corners 326">
              <a:extLst>
                <a:ext uri="{FF2B5EF4-FFF2-40B4-BE49-F238E27FC236}">
                  <a16:creationId xmlns:a16="http://schemas.microsoft.com/office/drawing/2014/main" id="{DB5FB010-8FD1-C950-7D3E-7D4BFA554B73}"/>
                </a:ext>
              </a:extLst>
            </p:cNvPr>
            <p:cNvSpPr/>
            <p:nvPr/>
          </p:nvSpPr>
          <p:spPr>
            <a:xfrm>
              <a:off x="4815840" y="576868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SARR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A1B8600-FFEB-E51A-3287-15C007E10222}"/>
              </a:ext>
            </a:extLst>
          </p:cNvPr>
          <p:cNvGrpSpPr/>
          <p:nvPr/>
        </p:nvGrpSpPr>
        <p:grpSpPr>
          <a:xfrm>
            <a:off x="2728325" y="-553679"/>
            <a:ext cx="1640670" cy="1107357"/>
            <a:chOff x="2684567" y="-632514"/>
            <a:chExt cx="1640670" cy="110735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76EC0E-31CE-54E3-F91D-B23499FA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567" y="-632514"/>
              <a:ext cx="1640670" cy="914400"/>
            </a:xfrm>
            <a:prstGeom prst="rect">
              <a:avLst/>
            </a:prstGeom>
          </p:spPr>
        </p:pic>
        <p:sp>
          <p:nvSpPr>
            <p:cNvPr id="67" name="Rectangle: Rounded Corners 326">
              <a:extLst>
                <a:ext uri="{FF2B5EF4-FFF2-40B4-BE49-F238E27FC236}">
                  <a16:creationId xmlns:a16="http://schemas.microsoft.com/office/drawing/2014/main" id="{BFF48CDA-2533-5A66-81B0-9C215EDD1DE2}"/>
                </a:ext>
              </a:extLst>
            </p:cNvPr>
            <p:cNvSpPr/>
            <p:nvPr/>
          </p:nvSpPr>
          <p:spPr>
            <a:xfrm>
              <a:off x="2859244" y="157211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VAN DE VEN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A8CF62-845C-A8AC-B4F4-2D46136BDBBD}"/>
              </a:ext>
            </a:extLst>
          </p:cNvPr>
          <p:cNvGrpSpPr/>
          <p:nvPr/>
        </p:nvGrpSpPr>
        <p:grpSpPr>
          <a:xfrm>
            <a:off x="4227015" y="-641472"/>
            <a:ext cx="1804737" cy="1132668"/>
            <a:chOff x="4227015" y="-641472"/>
            <a:chExt cx="1804737" cy="11326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B51B12-7F1F-ACEC-AAE7-102A3BAF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015" y="-641472"/>
              <a:ext cx="1804737" cy="1005840"/>
            </a:xfrm>
            <a:prstGeom prst="rect">
              <a:avLst/>
            </a:prstGeom>
          </p:spPr>
        </p:pic>
        <p:sp>
          <p:nvSpPr>
            <p:cNvPr id="69" name="Rectangle: Rounded Corners 326">
              <a:extLst>
                <a:ext uri="{FF2B5EF4-FFF2-40B4-BE49-F238E27FC236}">
                  <a16:creationId xmlns:a16="http://schemas.microsoft.com/office/drawing/2014/main" id="{F6337637-2713-2E9E-B0E2-2DD2EEC81AB9}"/>
                </a:ext>
              </a:extLst>
            </p:cNvPr>
            <p:cNvSpPr/>
            <p:nvPr/>
          </p:nvSpPr>
          <p:spPr>
            <a:xfrm>
              <a:off x="4484561" y="173564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SIMONS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B4025B1-153A-8D38-9B2D-E5860E216073}"/>
              </a:ext>
            </a:extLst>
          </p:cNvPr>
          <p:cNvGrpSpPr/>
          <p:nvPr/>
        </p:nvGrpSpPr>
        <p:grpSpPr>
          <a:xfrm>
            <a:off x="-1493115" y="856648"/>
            <a:ext cx="1809066" cy="1196797"/>
            <a:chOff x="1677250" y="894500"/>
            <a:chExt cx="1809066" cy="11967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C3DA13-5D09-6F12-024B-8458B5EB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250" y="894500"/>
              <a:ext cx="1809066" cy="1005840"/>
            </a:xfrm>
            <a:prstGeom prst="rect">
              <a:avLst/>
            </a:prstGeom>
          </p:spPr>
        </p:pic>
        <p:sp>
          <p:nvSpPr>
            <p:cNvPr id="71" name="Rectangle: Rounded Corners 326">
              <a:extLst>
                <a:ext uri="{FF2B5EF4-FFF2-40B4-BE49-F238E27FC236}">
                  <a16:creationId xmlns:a16="http://schemas.microsoft.com/office/drawing/2014/main" id="{4365AEBB-2C0B-9AE0-94A3-4CC59673E01B}"/>
                </a:ext>
              </a:extLst>
            </p:cNvPr>
            <p:cNvSpPr/>
            <p:nvPr/>
          </p:nvSpPr>
          <p:spPr>
            <a:xfrm>
              <a:off x="1893421" y="1773665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ODOBERT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881850D-EDA3-795A-5273-DA93287CFCA6}"/>
              </a:ext>
            </a:extLst>
          </p:cNvPr>
          <p:cNvGrpSpPr/>
          <p:nvPr/>
        </p:nvGrpSpPr>
        <p:grpSpPr>
          <a:xfrm>
            <a:off x="0" y="905404"/>
            <a:ext cx="1804737" cy="1131711"/>
            <a:chOff x="3966022" y="1361250"/>
            <a:chExt cx="1804737" cy="113171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CAA1E13-C1FD-707C-6C85-E1BDD95D3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022" y="1361250"/>
              <a:ext cx="1804737" cy="1005840"/>
            </a:xfrm>
            <a:prstGeom prst="rect">
              <a:avLst/>
            </a:prstGeom>
          </p:spPr>
        </p:pic>
        <p:sp>
          <p:nvSpPr>
            <p:cNvPr id="73" name="Rectangle: Rounded Corners 326">
              <a:extLst>
                <a:ext uri="{FF2B5EF4-FFF2-40B4-BE49-F238E27FC236}">
                  <a16:creationId xmlns:a16="http://schemas.microsoft.com/office/drawing/2014/main" id="{2A88C058-A2D3-3C99-C110-96C495458D3D}"/>
                </a:ext>
              </a:extLst>
            </p:cNvPr>
            <p:cNvSpPr/>
            <p:nvPr/>
          </p:nvSpPr>
          <p:spPr>
            <a:xfrm>
              <a:off x="4227058" y="2175329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ROMERO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5D2E55-9471-24BA-7564-95877D583624}"/>
              </a:ext>
            </a:extLst>
          </p:cNvPr>
          <p:cNvGrpSpPr/>
          <p:nvPr/>
        </p:nvGrpSpPr>
        <p:grpSpPr>
          <a:xfrm>
            <a:off x="1592895" y="827291"/>
            <a:ext cx="1804737" cy="1139275"/>
            <a:chOff x="1592895" y="827291"/>
            <a:chExt cx="1804737" cy="11392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868FC0F-671D-8D14-2737-923100A37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895" y="827291"/>
              <a:ext cx="1804737" cy="1005840"/>
            </a:xfrm>
            <a:prstGeom prst="rect">
              <a:avLst/>
            </a:prstGeom>
          </p:spPr>
        </p:pic>
        <p:sp>
          <p:nvSpPr>
            <p:cNvPr id="75" name="Rectangle: Rounded Corners 326">
              <a:extLst>
                <a:ext uri="{FF2B5EF4-FFF2-40B4-BE49-F238E27FC236}">
                  <a16:creationId xmlns:a16="http://schemas.microsoft.com/office/drawing/2014/main" id="{80573A79-043B-6504-0BB7-C0304A9BA9E6}"/>
                </a:ext>
              </a:extLst>
            </p:cNvPr>
            <p:cNvSpPr/>
            <p:nvPr/>
          </p:nvSpPr>
          <p:spPr>
            <a:xfrm>
              <a:off x="1838577" y="1648934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KUDUS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C385339-F593-B764-6DD3-118FEEF61426}"/>
              </a:ext>
            </a:extLst>
          </p:cNvPr>
          <p:cNvGrpSpPr/>
          <p:nvPr/>
        </p:nvGrpSpPr>
        <p:grpSpPr>
          <a:xfrm>
            <a:off x="-1384890" y="2255146"/>
            <a:ext cx="1804737" cy="1140433"/>
            <a:chOff x="-1384890" y="2255146"/>
            <a:chExt cx="1804737" cy="11404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D9C700-49EB-734C-47D0-B0EDC7290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84890" y="2255146"/>
              <a:ext cx="1804737" cy="1005840"/>
            </a:xfrm>
            <a:prstGeom prst="rect">
              <a:avLst/>
            </a:prstGeom>
          </p:spPr>
        </p:pic>
        <p:sp>
          <p:nvSpPr>
            <p:cNvPr id="77" name="Rectangle: Rounded Corners 326">
              <a:extLst>
                <a:ext uri="{FF2B5EF4-FFF2-40B4-BE49-F238E27FC236}">
                  <a16:creationId xmlns:a16="http://schemas.microsoft.com/office/drawing/2014/main" id="{88A1B44F-C89F-E172-CFA6-35B0FADA79C4}"/>
                </a:ext>
              </a:extLst>
            </p:cNvPr>
            <p:cNvSpPr/>
            <p:nvPr/>
          </p:nvSpPr>
          <p:spPr>
            <a:xfrm>
              <a:off x="-1122602" y="3077947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TEL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B5E831-6701-A509-0B6E-BD1A0B9EC7E9}"/>
              </a:ext>
            </a:extLst>
          </p:cNvPr>
          <p:cNvGrpSpPr/>
          <p:nvPr/>
        </p:nvGrpSpPr>
        <p:grpSpPr>
          <a:xfrm>
            <a:off x="6413509" y="444337"/>
            <a:ext cx="1804737" cy="1107044"/>
            <a:chOff x="3152892" y="801910"/>
            <a:chExt cx="1804737" cy="110704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3CC5D8-3E09-C0CC-56D3-41AB588F7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892" y="801910"/>
              <a:ext cx="1804737" cy="1005840"/>
            </a:xfrm>
            <a:prstGeom prst="rect">
              <a:avLst/>
            </a:prstGeom>
          </p:spPr>
        </p:pic>
        <p:sp>
          <p:nvSpPr>
            <p:cNvPr id="79" name="Rectangle: Rounded Corners 326">
              <a:extLst>
                <a:ext uri="{FF2B5EF4-FFF2-40B4-BE49-F238E27FC236}">
                  <a16:creationId xmlns:a16="http://schemas.microsoft.com/office/drawing/2014/main" id="{61D58C57-6AE1-AD3C-6E9A-DFDCBC3D247E}"/>
                </a:ext>
              </a:extLst>
            </p:cNvPr>
            <p:cNvSpPr/>
            <p:nvPr/>
          </p:nvSpPr>
          <p:spPr>
            <a:xfrm>
              <a:off x="3431472" y="1591322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KOLO MUANI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1022CF7-9380-E0A2-2C36-3437FBBF776B}"/>
              </a:ext>
            </a:extLst>
          </p:cNvPr>
          <p:cNvGrpSpPr/>
          <p:nvPr/>
        </p:nvGrpSpPr>
        <p:grpSpPr>
          <a:xfrm>
            <a:off x="404897" y="2394347"/>
            <a:ext cx="1804737" cy="1184271"/>
            <a:chOff x="404897" y="2394347"/>
            <a:chExt cx="1804737" cy="118427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AD2A9B8-DB08-5A5D-BAD8-E106A6121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97" y="2394347"/>
              <a:ext cx="1804737" cy="1005840"/>
            </a:xfrm>
            <a:prstGeom prst="rect">
              <a:avLst/>
            </a:prstGeom>
          </p:spPr>
        </p:pic>
        <p:sp>
          <p:nvSpPr>
            <p:cNvPr id="81" name="Rectangle: Rounded Corners 326">
              <a:extLst>
                <a:ext uri="{FF2B5EF4-FFF2-40B4-BE49-F238E27FC236}">
                  <a16:creationId xmlns:a16="http://schemas.microsoft.com/office/drawing/2014/main" id="{4082DAF4-8D1F-D443-23F5-FF55BE9203CC}"/>
                </a:ext>
              </a:extLst>
            </p:cNvPr>
            <p:cNvSpPr/>
            <p:nvPr/>
          </p:nvSpPr>
          <p:spPr>
            <a:xfrm>
              <a:off x="632658" y="3260986"/>
              <a:ext cx="1373058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VICARIO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6CE5A2C-C4FE-CFD3-B8CB-A2BEDBB1C6DD}"/>
              </a:ext>
            </a:extLst>
          </p:cNvPr>
          <p:cNvGrpSpPr/>
          <p:nvPr/>
        </p:nvGrpSpPr>
        <p:grpSpPr>
          <a:xfrm>
            <a:off x="-1253" y="3864842"/>
            <a:ext cx="1804737" cy="1137834"/>
            <a:chOff x="-1253" y="3864842"/>
            <a:chExt cx="1804737" cy="113783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E8B2A2D-E563-B96B-E1F1-5257180D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53" y="3864842"/>
              <a:ext cx="1804737" cy="1005840"/>
            </a:xfrm>
            <a:prstGeom prst="rect">
              <a:avLst/>
            </a:prstGeom>
          </p:spPr>
        </p:pic>
        <p:sp>
          <p:nvSpPr>
            <p:cNvPr id="83" name="Rectangle: Rounded Corners 326">
              <a:extLst>
                <a:ext uri="{FF2B5EF4-FFF2-40B4-BE49-F238E27FC236}">
                  <a16:creationId xmlns:a16="http://schemas.microsoft.com/office/drawing/2014/main" id="{105CE17D-829D-70BE-8A83-03A1915D4C2C}"/>
                </a:ext>
              </a:extLst>
            </p:cNvPr>
            <p:cNvSpPr/>
            <p:nvPr/>
          </p:nvSpPr>
          <p:spPr>
            <a:xfrm>
              <a:off x="267552" y="4685044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PALHINHA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DDB51D7-87BC-25DA-8620-E2F40BBC1879}"/>
              </a:ext>
            </a:extLst>
          </p:cNvPr>
          <p:cNvGrpSpPr/>
          <p:nvPr/>
        </p:nvGrpSpPr>
        <p:grpSpPr>
          <a:xfrm>
            <a:off x="1854961" y="3779221"/>
            <a:ext cx="1804737" cy="1139274"/>
            <a:chOff x="1854961" y="3779221"/>
            <a:chExt cx="1804737" cy="11392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D0CCEF-82A2-0FED-26DC-442ED7A3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961" y="3779221"/>
              <a:ext cx="1804737" cy="1005840"/>
            </a:xfrm>
            <a:prstGeom prst="rect">
              <a:avLst/>
            </a:prstGeom>
          </p:spPr>
        </p:pic>
        <p:sp>
          <p:nvSpPr>
            <p:cNvPr id="85" name="Rectangle: Rounded Corners 326">
              <a:extLst>
                <a:ext uri="{FF2B5EF4-FFF2-40B4-BE49-F238E27FC236}">
                  <a16:creationId xmlns:a16="http://schemas.microsoft.com/office/drawing/2014/main" id="{0ABB6340-B00C-A559-B1E0-035A80910057}"/>
                </a:ext>
              </a:extLst>
            </p:cNvPr>
            <p:cNvSpPr/>
            <p:nvPr/>
          </p:nvSpPr>
          <p:spPr>
            <a:xfrm>
              <a:off x="2072289" y="4600863"/>
              <a:ext cx="1309387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RICHARLISON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3B697D4-3EC7-46A6-EB4B-F1347DF2C10E}"/>
              </a:ext>
            </a:extLst>
          </p:cNvPr>
          <p:cNvGrpSpPr/>
          <p:nvPr/>
        </p:nvGrpSpPr>
        <p:grpSpPr>
          <a:xfrm>
            <a:off x="3936692" y="3361922"/>
            <a:ext cx="1804737" cy="1128464"/>
            <a:chOff x="3936692" y="3361922"/>
            <a:chExt cx="1804737" cy="112846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3AF0CC-2902-A8C3-EFA7-CEEBB5AA3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92" y="3361922"/>
              <a:ext cx="1804737" cy="1005840"/>
            </a:xfrm>
            <a:prstGeom prst="rect">
              <a:avLst/>
            </a:prstGeom>
          </p:spPr>
        </p:pic>
        <p:sp>
          <p:nvSpPr>
            <p:cNvPr id="87" name="Rectangle: Rounded Corners 326">
              <a:extLst>
                <a:ext uri="{FF2B5EF4-FFF2-40B4-BE49-F238E27FC236}">
                  <a16:creationId xmlns:a16="http://schemas.microsoft.com/office/drawing/2014/main" id="{3BE87DD7-1B6D-C9AE-768F-98D3AA561997}"/>
                </a:ext>
              </a:extLst>
            </p:cNvPr>
            <p:cNvSpPr/>
            <p:nvPr/>
          </p:nvSpPr>
          <p:spPr>
            <a:xfrm>
              <a:off x="4227220" y="4172754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UDOGIE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7329FDF-387B-AFC9-B734-916FB7681968}"/>
              </a:ext>
            </a:extLst>
          </p:cNvPr>
          <p:cNvGrpSpPr/>
          <p:nvPr/>
        </p:nvGrpSpPr>
        <p:grpSpPr>
          <a:xfrm>
            <a:off x="3878382" y="1131290"/>
            <a:ext cx="1804737" cy="1133881"/>
            <a:chOff x="3878382" y="1131290"/>
            <a:chExt cx="1804737" cy="1133881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128781B-1943-5286-CD54-8E832B4E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382" y="1131290"/>
              <a:ext cx="1804737" cy="1005840"/>
            </a:xfrm>
            <a:prstGeom prst="rect">
              <a:avLst/>
            </a:prstGeom>
          </p:spPr>
        </p:pic>
        <p:sp>
          <p:nvSpPr>
            <p:cNvPr id="89" name="Rectangle: Rounded Corners 326">
              <a:extLst>
                <a:ext uri="{FF2B5EF4-FFF2-40B4-BE49-F238E27FC236}">
                  <a16:creationId xmlns:a16="http://schemas.microsoft.com/office/drawing/2014/main" id="{DEF5F0FB-09BE-6519-9DC8-6288C1FA0DB2}"/>
                </a:ext>
              </a:extLst>
            </p:cNvPr>
            <p:cNvSpPr/>
            <p:nvPr/>
          </p:nvSpPr>
          <p:spPr>
            <a:xfrm>
              <a:off x="4138689" y="1947539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GRAY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C1B3E9-653D-04A2-76E3-A1C0164811DB}"/>
              </a:ext>
            </a:extLst>
          </p:cNvPr>
          <p:cNvGrpSpPr/>
          <p:nvPr/>
        </p:nvGrpSpPr>
        <p:grpSpPr>
          <a:xfrm>
            <a:off x="2533501" y="2100000"/>
            <a:ext cx="1804737" cy="1158301"/>
            <a:chOff x="2533501" y="2100000"/>
            <a:chExt cx="1804737" cy="115830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4AF80B-9CC2-BF15-8444-F8A12B38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3501" y="2100000"/>
              <a:ext cx="1804737" cy="1005840"/>
            </a:xfrm>
            <a:prstGeom prst="rect">
              <a:avLst/>
            </a:prstGeom>
          </p:spPr>
        </p:pic>
        <p:sp>
          <p:nvSpPr>
            <p:cNvPr id="91" name="Rectangle: Rounded Corners 326">
              <a:extLst>
                <a:ext uri="{FF2B5EF4-FFF2-40B4-BE49-F238E27FC236}">
                  <a16:creationId xmlns:a16="http://schemas.microsoft.com/office/drawing/2014/main" id="{23FBF26D-CCC6-A04E-71DC-159EDAAA1C6C}"/>
                </a:ext>
              </a:extLst>
            </p:cNvPr>
            <p:cNvSpPr/>
            <p:nvPr/>
          </p:nvSpPr>
          <p:spPr>
            <a:xfrm>
              <a:off x="2835202" y="2940669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DANSO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D6A199B-D064-50D3-C092-A0A8BB4C5B39}"/>
              </a:ext>
            </a:extLst>
          </p:cNvPr>
          <p:cNvGrpSpPr/>
          <p:nvPr/>
        </p:nvGrpSpPr>
        <p:grpSpPr>
          <a:xfrm>
            <a:off x="6010393" y="2524553"/>
            <a:ext cx="1882510" cy="1155001"/>
            <a:chOff x="6010393" y="2524553"/>
            <a:chExt cx="1882510" cy="1155001"/>
          </a:xfrm>
        </p:grpSpPr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CA786AA5-6012-1199-E5A7-98F83093F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36"/>
            <a:stretch>
              <a:fillRect/>
            </a:stretch>
          </p:blipFill>
          <p:spPr bwMode="auto">
            <a:xfrm>
              <a:off x="6010393" y="2524553"/>
              <a:ext cx="1882510" cy="87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Rectangle: Rounded Corners 326">
              <a:extLst>
                <a:ext uri="{FF2B5EF4-FFF2-40B4-BE49-F238E27FC236}">
                  <a16:creationId xmlns:a16="http://schemas.microsoft.com/office/drawing/2014/main" id="{4E0051AF-E275-374D-9623-606D68148B82}"/>
                </a:ext>
              </a:extLst>
            </p:cNvPr>
            <p:cNvSpPr/>
            <p:nvPr/>
          </p:nvSpPr>
          <p:spPr>
            <a:xfrm>
              <a:off x="6349725" y="3361922"/>
              <a:ext cx="1280160" cy="3176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Inter" panose="02000503000000020004" pitchFamily="2" charset="0"/>
                  <a:ea typeface="Inter" panose="02000503000000020004" pitchFamily="2" charset="0"/>
                  <a:cs typeface="Inter" panose="02000503000000020004" pitchFamily="2" charset="0"/>
                </a:rPr>
                <a:t>SPENCE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9770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3BC0-AFDC-C982-618E-E7A99ED2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5166EF03-F98E-B63F-4528-54FA0547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79ED94-B4C9-0659-04C6-68A375068940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BBBBC6-4FB1-DECC-45BF-9ADB02670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28985"/>
              </p:ext>
            </p:extLst>
          </p:nvPr>
        </p:nvGraphicFramePr>
        <p:xfrm>
          <a:off x="6111600" y="61662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Udogie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(77’)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(77')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 (88')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11558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14DD32-50C8-5A36-30E9-D12D8BC3F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78405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14 – Newcastle – 2/12/2025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51D745-4D07-FA76-42A2-5CA7C33D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12132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Newcastle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4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D5D3C-195D-002D-6C0E-12BFFE1C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46A5D8CC-0BB7-36AA-B73F-1923191A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DDE4EC-1BCC-9E61-0C17-782525C696A6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665F88-A63A-9CAC-A341-5984FAEF2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470624"/>
              </p:ext>
            </p:extLst>
          </p:nvPr>
        </p:nvGraphicFramePr>
        <p:xfrm>
          <a:off x="6111600" y="616629"/>
          <a:ext cx="5090135" cy="651510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(65')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(74’)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(80')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 (81')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2A2AC0-97C7-14DA-5474-37A81E5AB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440123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15 – Brentford – 6/12/2025</a:t>
                      </a:r>
                      <a:endParaRPr lang="en-US" sz="48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610CBB-82FF-A4E6-6730-1E6EBF199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270238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Brentford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470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4891C-4888-EF72-CAF8-AB2AE04C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B47A75D-4DC3-9417-2D85-5FD619F8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BDA96E-3AB0-3E20-B24E-6DCF45C00A3E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FB7D23-9BD6-0FED-576B-324D559CD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71767"/>
              </p:ext>
            </p:extLst>
          </p:nvPr>
        </p:nvGraphicFramePr>
        <p:xfrm>
          <a:off x="6111600" y="61662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Odobert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(58')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(58')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Ben Davies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06964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D0A9EF1-972E-CD4F-85A6-1FE5A9CE3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92788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Slavia Prague – 9/12/2025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B5C4A6-41B7-69C7-6C44-9C259B211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567610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339375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559637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Slavia Prague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383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55108-3DC3-1527-9C85-38B5356AF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4BC80FB4-FADE-6221-202C-824DB714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B38C1B-3FB8-7D08-0BF2-70F1763957F6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6EDDBA-1792-D519-7CCE-87831AA1A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954735"/>
              </p:ext>
            </p:extLst>
          </p:nvPr>
        </p:nvGraphicFramePr>
        <p:xfrm>
          <a:off x="6111600" y="616629"/>
          <a:ext cx="5090135" cy="6631040"/>
        </p:xfrm>
        <a:graphic>
          <a:graphicData uri="http://schemas.openxmlformats.org/drawingml/2006/table">
            <a:tbl>
              <a:tblPr/>
              <a:tblGrid>
                <a:gridCol w="3591535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(59’)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(59’)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Ben Davies (59’)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06964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62811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2573D6-3B9D-3F26-59EE-1658B2494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08490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16 – Nottingham Forest – 14/12/2025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2A350D-733B-A970-67B9-DAA696DA4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85558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Nottingham Forest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007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169B5-BF0E-956B-6827-5068779AD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0205F2C9-4031-55BF-1769-6DE73CDF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B97E7F-22A7-E1A0-462F-34BB60E0A21B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22EE09-BE0F-9415-FD0F-F47EE93DE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778773"/>
              </p:ext>
            </p:extLst>
          </p:nvPr>
        </p:nvGraphicFramePr>
        <p:xfrm>
          <a:off x="6111600" y="616629"/>
          <a:ext cx="5090135" cy="6515100"/>
        </p:xfrm>
        <a:graphic>
          <a:graphicData uri="http://schemas.openxmlformats.org/drawingml/2006/table">
            <a:tbl>
              <a:tblPr/>
              <a:tblGrid>
                <a:gridCol w="386552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224615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(58')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(71')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0696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90048C-80DB-AE54-2D18-B784AF75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27554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17 – Liverpool – 20/12/2025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C4E2CB-3B47-9A6B-017A-8D9532188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61018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Liverpool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40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641A5-ABA1-143E-876B-DE68A299F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366042A6-1E00-336A-4656-52255803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D20B9F-35EE-950F-496F-4E2F22761782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57012F7-F775-819F-F2F2-A54307611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401787"/>
              </p:ext>
            </p:extLst>
          </p:nvPr>
        </p:nvGraphicFramePr>
        <p:xfrm>
          <a:off x="6111600" y="616629"/>
          <a:ext cx="5090135" cy="6515100"/>
        </p:xfrm>
        <a:graphic>
          <a:graphicData uri="http://schemas.openxmlformats.org/drawingml/2006/table">
            <a:tbl>
              <a:tblPr/>
              <a:tblGrid>
                <a:gridCol w="386552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224615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Muani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Radu Dragusin (86’)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144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 (86’)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506964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2921216-06B2-9BDE-4F73-8EA6D313E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27749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18 – Crystal Palace – 28/12/2025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311DAE-FFD9-BDFA-2B0F-67CE13778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304128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Crystal Palace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978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F0B33-5CE2-7CC3-7175-49695E6F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0A604FA7-BEED-F2FE-3814-FE11303FD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81FFBB-2F9A-486A-3AC0-83BED5BC5324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1CFF94-6C06-68AB-BC8C-5238A7E4A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10075"/>
              </p:ext>
            </p:extLst>
          </p:nvPr>
        </p:nvGraphicFramePr>
        <p:xfrm>
          <a:off x="6111600" y="733926"/>
          <a:ext cx="5090135" cy="6396442"/>
        </p:xfrm>
        <a:graphic>
          <a:graphicData uri="http://schemas.openxmlformats.org/drawingml/2006/table">
            <a:tbl>
              <a:tblPr/>
              <a:tblGrid>
                <a:gridCol w="411825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971885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9203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(80')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AE0577-6B84-776E-B6AC-1334818EE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01469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19 – Brentford – 1/1/2026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3D5BFA-88AC-3972-C891-E9E65712C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78142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Brentford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833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A1E91-B5F4-DEAB-585F-1D0CE2A8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EAB8120-D328-996F-7542-00E1AF9E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3C24AA-1BF5-9BD5-6778-2E6476BE3E84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2FD3AEB-8B6C-FB16-6DE0-6C5C4B59D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945507"/>
              </p:ext>
            </p:extLst>
          </p:nvPr>
        </p:nvGraphicFramePr>
        <p:xfrm>
          <a:off x="5895700" y="668611"/>
          <a:ext cx="4594500" cy="6461760"/>
        </p:xfrm>
        <a:graphic>
          <a:graphicData uri="http://schemas.openxmlformats.org/drawingml/2006/table">
            <a:tbl>
              <a:tblPr/>
              <a:tblGrid>
                <a:gridCol w="35785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Ben Davies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(19’)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21558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(87’)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8936790"/>
                  </a:ext>
                </a:extLst>
              </a:tr>
              <a:tr h="399778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Dane Scarlett (87’)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062552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EBFF20-A88F-6FE0-FDAC-704514F95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189115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20 – Sunderland – 4/1/2026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33B10A-7816-1834-1D38-866EFDB3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744567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Sunderland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806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47474-70E9-A71A-249B-9D0AD870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B908C3AF-3550-953C-D137-CEC85C53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E9A4F43-60A7-1594-8EE9-3CBF47C08700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2D1AD9-AA53-68C3-2DA4-0F5900838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667763"/>
              </p:ext>
            </p:extLst>
          </p:nvPr>
        </p:nvGraphicFramePr>
        <p:xfrm>
          <a:off x="5895700" y="508673"/>
          <a:ext cx="5077100" cy="6667416"/>
        </p:xfrm>
        <a:graphic>
          <a:graphicData uri="http://schemas.openxmlformats.org/drawingml/2006/table">
            <a:tbl>
              <a:tblPr/>
              <a:tblGrid>
                <a:gridCol w="35785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(57')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7624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 (87')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2155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E8FD33-65CA-82D3-2924-257EB94E5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99806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21 – Bournemouth – 7/1/2026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78F5A5-219B-781C-E02F-87EAAAB39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69827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Bournemouth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560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CE8FD-9BBB-0BC6-DFF3-62848597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E575661E-3000-BD13-323D-2B1B24196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6E2099-1CC3-55EE-5BC9-65DD51D97400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F2FBECB-8C2A-4C00-7E67-0F618E402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879348"/>
              </p:ext>
            </p:extLst>
          </p:nvPr>
        </p:nvGraphicFramePr>
        <p:xfrm>
          <a:off x="5863043" y="508672"/>
          <a:ext cx="5077100" cy="6757545"/>
        </p:xfrm>
        <a:graphic>
          <a:graphicData uri="http://schemas.openxmlformats.org/drawingml/2006/table">
            <a:tbl>
              <a:tblPr/>
              <a:tblGrid>
                <a:gridCol w="35785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Ben Davies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(31’)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Dane Scarlett (78’)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(83’)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21558"/>
                  </a:ext>
                </a:extLst>
              </a:tr>
              <a:tr h="450503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 (83’)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71872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81281A-69DB-4405-199C-64FEFF526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82998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FA Cup – Aston Villa – 10/1/2026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6220B0A-C5A9-9D29-A373-D16A9FA47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569054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Aston Villa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24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28E85A4-84BE-0F62-5375-4BA46B0E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39" y="0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C549E9-CB24-E5D8-1EE6-D5FA48B1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296" y="298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3E15DA9-A654-4904-62E8-FFECEE78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07" y="30313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1E8347F-8FE1-A1EC-920F-A38E3A2D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889" y="767642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C6935F2-B435-6FDF-B1FC-ECBA5F95A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96" y="4449789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6E07415-6CBD-E3D3-A587-4F7A6FD25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0" y="761999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64D8953-8CAC-2CDC-50A0-77D599F24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09" y="5491446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0025F82-D5A5-91E0-F8C9-308E2D1FE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17" y="1631903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113FEB1B-D46F-44FA-698A-D69DADAC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661" y="4821670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B097CCDE-FF28-E6FE-E9B9-1885ACB7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422" y="618899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E53F744-146A-4501-D94E-66871437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60" y="465430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15E2739-FB03-0D1C-5F81-70E8CA6E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08" y="4272471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549A432-DD44-B6CE-1B15-AB60D03DE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61" y="2986233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115E26F-19A8-5EAC-8A94-0635079F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485" y="2717290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D0E67DD-094D-8243-B10C-8E5822379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14" y="1864658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B136C02E-5099-99B3-D151-8029E914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45" y="325388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9903C3BE-1659-0D79-B279-BC143A4D7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13" y="5358838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>
            <a:extLst>
              <a:ext uri="{FF2B5EF4-FFF2-40B4-BE49-F238E27FC236}">
                <a16:creationId xmlns:a16="http://schemas.microsoft.com/office/drawing/2014/main" id="{06603F47-BD86-878E-A7A9-74B9A4362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739" y="320502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>
            <a:extLst>
              <a:ext uri="{FF2B5EF4-FFF2-40B4-BE49-F238E27FC236}">
                <a16:creationId xmlns:a16="http://schemas.microsoft.com/office/drawing/2014/main" id="{65B3F461-0D42-2C07-B61B-CBE8776C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21" y="152400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>
            <a:extLst>
              <a:ext uri="{FF2B5EF4-FFF2-40B4-BE49-F238E27FC236}">
                <a16:creationId xmlns:a16="http://schemas.microsoft.com/office/drawing/2014/main" id="{94F760A2-3E05-BD35-059B-4193F565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84" y="240051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>
            <a:extLst>
              <a:ext uri="{FF2B5EF4-FFF2-40B4-BE49-F238E27FC236}">
                <a16:creationId xmlns:a16="http://schemas.microsoft.com/office/drawing/2014/main" id="{665C45B3-D983-8A75-CB8C-F7220B14E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60" y="1524000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>
            <a:extLst>
              <a:ext uri="{FF2B5EF4-FFF2-40B4-BE49-F238E27FC236}">
                <a16:creationId xmlns:a16="http://schemas.microsoft.com/office/drawing/2014/main" id="{59113982-1633-1DA1-920E-EC3C80F3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378242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>
            <a:extLst>
              <a:ext uri="{FF2B5EF4-FFF2-40B4-BE49-F238E27FC236}">
                <a16:creationId xmlns:a16="http://schemas.microsoft.com/office/drawing/2014/main" id="{CE9D822A-B36F-D92E-92CE-56EBE09E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06" y="1612968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Picture 48">
            <a:extLst>
              <a:ext uri="{FF2B5EF4-FFF2-40B4-BE49-F238E27FC236}">
                <a16:creationId xmlns:a16="http://schemas.microsoft.com/office/drawing/2014/main" id="{BCF823D4-C94E-BD24-BE12-34FFCBF4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6" y="271562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>
            <a:extLst>
              <a:ext uri="{FF2B5EF4-FFF2-40B4-BE49-F238E27FC236}">
                <a16:creationId xmlns:a16="http://schemas.microsoft.com/office/drawing/2014/main" id="{30D0ED3B-553E-5EA4-B89E-F6E565DB8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07" y="2986234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>
            <a:extLst>
              <a:ext uri="{FF2B5EF4-FFF2-40B4-BE49-F238E27FC236}">
                <a16:creationId xmlns:a16="http://schemas.microsoft.com/office/drawing/2014/main" id="{3FE9A410-8E1D-2E52-C66E-B47B4046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60" y="2113011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>
            <a:extLst>
              <a:ext uri="{FF2B5EF4-FFF2-40B4-BE49-F238E27FC236}">
                <a16:creationId xmlns:a16="http://schemas.microsoft.com/office/drawing/2014/main" id="{FD732A77-6911-ED58-84A1-9D2B9F54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64" y="1155445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56">
            <a:extLst>
              <a:ext uri="{FF2B5EF4-FFF2-40B4-BE49-F238E27FC236}">
                <a16:creationId xmlns:a16="http://schemas.microsoft.com/office/drawing/2014/main" id="{8081F62B-179E-2AF0-6F34-A9D563751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025" y="1176357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>
            <a:extLst>
              <a:ext uri="{FF2B5EF4-FFF2-40B4-BE49-F238E27FC236}">
                <a16:creationId xmlns:a16="http://schemas.microsoft.com/office/drawing/2014/main" id="{6E4CBC8E-B470-3269-DE42-F22A0982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96" y="1176357"/>
            <a:ext cx="1144143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03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86050-88FC-D4C9-E96F-DBE05F509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3A7353DD-460B-A5E6-3539-D53754A8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531C3-1656-10B1-E7E8-C93CF4FC91E8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A51526-EFDF-19B1-7DED-1CA12A6C6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806140"/>
              </p:ext>
            </p:extLst>
          </p:nvPr>
        </p:nvGraphicFramePr>
        <p:xfrm>
          <a:off x="5895700" y="508673"/>
          <a:ext cx="5077100" cy="6773865"/>
        </p:xfrm>
        <a:graphic>
          <a:graphicData uri="http://schemas.openxmlformats.org/drawingml/2006/table">
            <a:tbl>
              <a:tblPr/>
              <a:tblGrid>
                <a:gridCol w="35785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Ben Davies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Conor Gallagher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 (19')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Yves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Bissouma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 (62')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21558"/>
                  </a:ext>
                </a:extLst>
              </a:tr>
              <a:tr h="451591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(90')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14935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FBDFEB-6412-2A3B-9FD7-D8A839E12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662897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22 – West Ham – 17/1/2026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2CD41E-9623-2559-07B4-FBCB20BE4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83236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West 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580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F9FA0-3880-2E18-496B-02A9DAD6D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95F0640E-3546-8B99-1BAA-09773E21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1984C0-1717-94C2-7255-2E239F2EDC16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D566D7-58F6-1385-32DF-31E084B84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511101"/>
              </p:ext>
            </p:extLst>
          </p:nvPr>
        </p:nvGraphicFramePr>
        <p:xfrm>
          <a:off x="5857600" y="508673"/>
          <a:ext cx="5400950" cy="6621706"/>
        </p:xfrm>
        <a:graphic>
          <a:graphicData uri="http://schemas.openxmlformats.org/drawingml/2006/table">
            <a:tbl>
              <a:tblPr/>
              <a:tblGrid>
                <a:gridCol w="406745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Odobert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Junai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Byfield (62')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509362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(70')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8B6C7A-CCC1-5B43-3414-C309FA379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256940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Dortmund – 20/1/2026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AB3CEC-4C6A-BAE3-F550-60F6D4C21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247712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Dortmund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26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C34F3-9E80-B570-4025-F830804B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F6ED0E28-40F0-76CA-CE5C-FF0A24F9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503A53-D71D-68F6-6273-B3A11DB5159E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481AD-1A75-991E-33CA-5F9774B5A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94502"/>
              </p:ext>
            </p:extLst>
          </p:nvPr>
        </p:nvGraphicFramePr>
        <p:xfrm>
          <a:off x="5862241" y="424771"/>
          <a:ext cx="5400950" cy="6949440"/>
        </p:xfrm>
        <a:graphic>
          <a:graphicData uri="http://schemas.openxmlformats.org/drawingml/2006/table">
            <a:tbl>
              <a:tblPr/>
              <a:tblGrid>
                <a:gridCol w="406745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Yves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Bissouma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Conor Gallagher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 (78')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(78')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278925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Dane Scarlett (85')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523857"/>
                  </a:ext>
                </a:extLst>
              </a:tr>
              <a:tr h="366577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Radu Dragusin (90+5')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7274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5EAE20-B3DA-433C-3478-EDB3C66DE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05009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23 – Burnley – 24/1/2026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E73910-114E-D3B0-C906-3B33C4C41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889431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Burnley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3.6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1.7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216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67FFA-CF50-8688-0E17-6FB8CEA99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F2E7C61-D106-275E-E316-9A110497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64CAC7-8B94-C6E3-F890-3ACC34F68F8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860384-53E0-EE45-4628-57B0952E8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22231"/>
              </p:ext>
            </p:extLst>
          </p:nvPr>
        </p:nvGraphicFramePr>
        <p:xfrm>
          <a:off x="5862241" y="551771"/>
          <a:ext cx="5400950" cy="6705600"/>
        </p:xfrm>
        <a:graphic>
          <a:graphicData uri="http://schemas.openxmlformats.org/drawingml/2006/table">
            <a:tbl>
              <a:tblPr/>
              <a:tblGrid>
                <a:gridCol w="406745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Radu Dragusin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Yves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Bissouma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Conor Gallagher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Randal Kolo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Muani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7278925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Junai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Byfield (90')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952385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DED7B6-9AE9-22BF-796B-45C16033E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66441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24 – Man City – 1/2/2026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56A9E0-FBF9-AFE8-1693-E213A4A3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36704"/>
              </p:ext>
            </p:extLst>
          </p:nvPr>
        </p:nvGraphicFramePr>
        <p:xfrm>
          <a:off x="365032" y="733926"/>
          <a:ext cx="4745063" cy="6396447"/>
        </p:xfrm>
        <a:graphic>
          <a:graphicData uri="http://schemas.openxmlformats.org/drawingml/2006/table">
            <a:tbl>
              <a:tblPr/>
              <a:tblGrid>
                <a:gridCol w="846051">
                  <a:extLst>
                    <a:ext uri="{9D8B030D-6E8A-4147-A177-3AD203B41FA5}">
                      <a16:colId xmlns:a16="http://schemas.microsoft.com/office/drawing/2014/main" val="2885338761"/>
                    </a:ext>
                  </a:extLst>
                </a:gridCol>
                <a:gridCol w="2868548">
                  <a:extLst>
                    <a:ext uri="{9D8B030D-6E8A-4147-A177-3AD203B41FA5}">
                      <a16:colId xmlns:a16="http://schemas.microsoft.com/office/drawing/2014/main" val="870304185"/>
                    </a:ext>
                  </a:extLst>
                </a:gridCol>
                <a:gridCol w="1030464">
                  <a:extLst>
                    <a:ext uri="{9D8B030D-6E8A-4147-A177-3AD203B41FA5}">
                      <a16:colId xmlns:a16="http://schemas.microsoft.com/office/drawing/2014/main" val="3498125096"/>
                    </a:ext>
                  </a:extLst>
                </a:gridCol>
              </a:tblGrid>
              <a:tr h="85779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419846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Man City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3725069"/>
                  </a:ext>
                </a:extLst>
              </a:tr>
              <a:tr h="92310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vert="vert27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7442731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9761453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2777107"/>
                  </a:ext>
                </a:extLst>
              </a:tr>
              <a:tr h="9231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Subs</a:t>
                      </a:r>
                      <a:endParaRPr lang="en-US" sz="1600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7.2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2615765"/>
                  </a:ext>
                </a:extLst>
              </a:tr>
              <a:tr h="923109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2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3412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0FB59-3032-6AAC-DA39-E0B24D87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BFE520C6-3DA2-F0C6-C9E7-0F62D2A5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E4C595-CD44-3FAB-F1F4-61F27BCDC8C1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543B75-D7E6-A44A-E828-959390795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4826"/>
              </p:ext>
            </p:extLst>
          </p:nvPr>
        </p:nvGraphicFramePr>
        <p:xfrm>
          <a:off x="365032" y="-442913"/>
          <a:ext cx="11493137" cy="835689"/>
        </p:xfrm>
        <a:graphic>
          <a:graphicData uri="http://schemas.openxmlformats.org/drawingml/2006/table">
            <a:tbl>
              <a:tblPr/>
              <a:tblGrid>
                <a:gridCol w="11493137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</a:tblGrid>
              <a:tr h="83568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Mid-Season Check-In Results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A1350C7-FC7D-8988-3FDA-6296F96A8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6" y="2033377"/>
            <a:ext cx="2224322" cy="14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ottenham Hotspur F.C. - Wikipedia">
            <a:extLst>
              <a:ext uri="{FF2B5EF4-FFF2-40B4-BE49-F238E27FC236}">
                <a16:creationId xmlns:a16="http://schemas.microsoft.com/office/drawing/2014/main" id="{800772F5-E122-9A4A-9B3F-EE23F075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3" y="822988"/>
            <a:ext cx="1058769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FB4394-A75D-DC30-455D-BEB46799AD3E}"/>
              </a:ext>
            </a:extLst>
          </p:cNvPr>
          <p:cNvSpPr txBox="1"/>
          <p:nvPr/>
        </p:nvSpPr>
        <p:spPr>
          <a:xfrm>
            <a:off x="2049664" y="974276"/>
            <a:ext cx="6100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rPr>
              <a:t>Team Rating</a:t>
            </a:r>
          </a:p>
          <a:p>
            <a:r>
              <a:rPr lang="en-US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2.4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F6439-0734-1A4D-DA23-B0AE5762E324}"/>
              </a:ext>
            </a:extLst>
          </p:cNvPr>
          <p:cNvSpPr txBox="1"/>
          <p:nvPr/>
        </p:nvSpPr>
        <p:spPr>
          <a:xfrm>
            <a:off x="2049664" y="2381403"/>
            <a:ext cx="61007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Manager Rating</a:t>
            </a:r>
          </a:p>
          <a:p>
            <a:r>
              <a:rPr lang="en-US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1.8</a:t>
            </a:r>
            <a:endParaRPr lang="en-US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DD16A-746C-D7C3-7AC7-FB339824C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" y="4017738"/>
            <a:ext cx="1791293" cy="998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50CB2-134A-9919-1F4A-841FE2100DAB}"/>
              </a:ext>
            </a:extLst>
          </p:cNvPr>
          <p:cNvSpPr txBox="1"/>
          <p:nvPr/>
        </p:nvSpPr>
        <p:spPr>
          <a:xfrm>
            <a:off x="2049664" y="4017738"/>
            <a:ext cx="61007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Best Player </a:t>
            </a:r>
          </a:p>
          <a:p>
            <a:r>
              <a:rPr lang="en-US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64%</a:t>
            </a:r>
            <a:endParaRPr lang="en-US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F51F87-21F2-3E7F-BCD5-1444C5AD2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1" y="5429105"/>
            <a:ext cx="1791292" cy="9983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C7542E-DC30-DE7F-6E30-1CFFD0FFAC56}"/>
              </a:ext>
            </a:extLst>
          </p:cNvPr>
          <p:cNvSpPr txBox="1"/>
          <p:nvPr/>
        </p:nvSpPr>
        <p:spPr>
          <a:xfrm>
            <a:off x="2049664" y="5446812"/>
            <a:ext cx="61007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Most Disappointing</a:t>
            </a:r>
          </a:p>
          <a:p>
            <a:r>
              <a:rPr lang="en-US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41%</a:t>
            </a:r>
            <a:endParaRPr lang="en-US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8F5D22CD-DC17-8A9B-5A8D-07F5D6942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8"/>
          <a:stretch>
            <a:fillRect/>
          </a:stretch>
        </p:blipFill>
        <p:spPr bwMode="auto">
          <a:xfrm>
            <a:off x="5821654" y="887481"/>
            <a:ext cx="5283520" cy="259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D9E5BE-73D8-A1CB-29AE-CE5F68A61F11}"/>
              </a:ext>
            </a:extLst>
          </p:cNvPr>
          <p:cNvSpPr txBox="1"/>
          <p:nvPr/>
        </p:nvSpPr>
        <p:spPr>
          <a:xfrm>
            <a:off x="5018596" y="441662"/>
            <a:ext cx="757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What positions to improve on in January transfer </a:t>
            </a:r>
            <a:r>
              <a:rPr lang="en-US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</a:t>
            </a:r>
            <a:r>
              <a:rPr lang="en-US" sz="1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indow?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BE0B32-BE58-B967-2507-106054998AD9}"/>
              </a:ext>
            </a:extLst>
          </p:cNvPr>
          <p:cNvSpPr txBox="1"/>
          <p:nvPr/>
        </p:nvSpPr>
        <p:spPr>
          <a:xfrm>
            <a:off x="4612481" y="3567605"/>
            <a:ext cx="7579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Describe the first half of the season in one word.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EA0B2C3-2E02-137E-ACDB-E98EDC036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551" y="3935078"/>
            <a:ext cx="5791426" cy="336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95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11048-A2CF-185B-6FAA-214B817C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A9C771D7-C75E-8FF9-B654-4BB4ED3E1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7B440E-08FE-6E6C-4448-ADCA05694FDF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50858D-5936-C6F0-2BF8-B33B3F5E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00814"/>
              </p:ext>
            </p:extLst>
          </p:nvPr>
        </p:nvGraphicFramePr>
        <p:xfrm>
          <a:off x="616688" y="0"/>
          <a:ext cx="10823944" cy="6878389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85652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CL Group Stage – Bodo/</a:t>
                      </a:r>
                      <a:r>
                        <a:rPr lang="en-US" sz="4400" b="1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Glimt</a:t>
                      </a:r>
                      <a:r>
                        <a:rPr lang="en-US" sz="44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– 30/9/25</a:t>
                      </a:r>
                      <a:endParaRPr lang="en-US" sz="44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Bodo/</a:t>
                      </a:r>
                      <a:r>
                        <a:rPr lang="en-US" sz="4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Glimt</a:t>
                      </a: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  <a:endParaRPr lang="en-US" sz="44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2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2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28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503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EBCFC-A6AA-EDEE-28CC-5D465159A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8EB4940D-8D90-31EE-053C-13C87F082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CE3970-A67D-7CA9-6C87-575138B43272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76C10E-EC4C-AE1E-ECE3-31F6723C4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70565"/>
              </p:ext>
            </p:extLst>
          </p:nvPr>
        </p:nvGraphicFramePr>
        <p:xfrm>
          <a:off x="1689100" y="-78636"/>
          <a:ext cx="8950623" cy="7320690"/>
        </p:xfrm>
        <a:graphic>
          <a:graphicData uri="http://schemas.openxmlformats.org/drawingml/2006/table">
            <a:tbl>
              <a:tblPr/>
              <a:tblGrid>
                <a:gridCol w="37972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522050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4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Xavi Simons (60')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 (60’)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(69')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 (82')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424915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Destiny </a:t>
                      </a:r>
                      <a:r>
                        <a:rPr lang="en-US" sz="24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Udogie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buNone/>
                      </a:pPr>
                      <a:r>
                        <a:rPr lang="en-US" sz="2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1574984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B2DD4DA2-2ED3-70C5-A555-A50FAE3E1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2F22A-74F3-7578-32EF-96190F964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7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17640"/>
              </p:ext>
            </p:extLst>
          </p:nvPr>
        </p:nvGraphicFramePr>
        <p:xfrm>
          <a:off x="1800225" y="346665"/>
          <a:ext cx="8502650" cy="6959699"/>
        </p:xfrm>
        <a:graphic>
          <a:graphicData uri="http://schemas.openxmlformats.org/drawingml/2006/table">
            <a:tbl>
              <a:tblPr/>
              <a:tblGrid>
                <a:gridCol w="38735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407673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Antonin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Kinsky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Radu Dragusin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09382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Sergio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Reguilon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Yves Bissouma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James Maddison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Mikey Moore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Timo Werner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Lucas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Bergvall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(68’)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nn-NO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Dominic Solanke (68’)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Djed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Spence (91’)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435138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Dejan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Kulusevski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(91’)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457138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Heung-Min Son (91’)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4633788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00134249-42B1-49D1-A046-D4A4247A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362" y="-491535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9EEE2-E334-4571-AC76-BF3A7C9B3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28" y="-4256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76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71301"/>
              </p:ext>
            </p:extLst>
          </p:nvPr>
        </p:nvGraphicFramePr>
        <p:xfrm>
          <a:off x="330200" y="-540191"/>
          <a:ext cx="11430000" cy="8078082"/>
        </p:xfrm>
        <a:graphic>
          <a:graphicData uri="http://schemas.openxmlformats.org/drawingml/2006/table">
            <a:tbl>
              <a:tblPr/>
              <a:tblGrid>
                <a:gridCol w="38354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  <a:gridCol w="3817257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  <a:gridCol w="1846943">
                  <a:extLst>
                    <a:ext uri="{9D8B030D-6E8A-4147-A177-3AD203B41FA5}">
                      <a16:colId xmlns:a16="http://schemas.microsoft.com/office/drawing/2014/main" val="1926911251"/>
                    </a:ext>
                  </a:extLst>
                </a:gridCol>
              </a:tblGrid>
              <a:tr h="407673"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LIV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44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AVL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Antonin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Kinsky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Antonin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Kinsky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Pedro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Porro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63109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Kevin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Danso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Ben Davies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Kevin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Danso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Djed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Djed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107194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Yves Bissouma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Rodrigo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Bentancur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118803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Pape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Matar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Sarr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Lucas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Bergvall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876837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Dejan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Kulusevski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32680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Dejan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Kulusevski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Mikey Moore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140485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Mathys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05046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Heung-Min 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Heung-Min 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24610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Mathys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Tel (45+1’)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a-DK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Yves Bissouma (46’)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188549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pt-BR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Pedro Porro (57’)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Pape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Matar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Sarr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94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Lucas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Bergvall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(57’)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070062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Mikey Moore (82’)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8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763523"/>
                  </a:ext>
                </a:extLst>
              </a:tr>
            </a:tbl>
          </a:graphicData>
        </a:graphic>
      </p:graphicFrame>
      <p:pic>
        <p:nvPicPr>
          <p:cNvPr id="7" name="Picture 2" descr="Liverpool FC - Logos Download">
            <a:extLst>
              <a:ext uri="{FF2B5EF4-FFF2-40B4-BE49-F238E27FC236}">
                <a16:creationId xmlns:a16="http://schemas.microsoft.com/office/drawing/2014/main" id="{40BF43CB-B83A-4701-84B4-AF3792C2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24" y="-510349"/>
            <a:ext cx="443676" cy="60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ston Villa F.C. - Wikipedia">
            <a:extLst>
              <a:ext uri="{FF2B5EF4-FFF2-40B4-BE49-F238E27FC236}">
                <a16:creationId xmlns:a16="http://schemas.microsoft.com/office/drawing/2014/main" id="{E840A5D8-325D-49F4-AB3C-CCEA5A9D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861" y="-503189"/>
            <a:ext cx="443676" cy="6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FA Cup - Wikipedia">
            <a:extLst>
              <a:ext uri="{FF2B5EF4-FFF2-40B4-BE49-F238E27FC236}">
                <a16:creationId xmlns:a16="http://schemas.microsoft.com/office/drawing/2014/main" id="{5F6862DB-25CF-4BFD-8302-B058D18B6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196" y="-597665"/>
            <a:ext cx="519674" cy="6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FL Cup - Wikipedia">
            <a:extLst>
              <a:ext uri="{FF2B5EF4-FFF2-40B4-BE49-F238E27FC236}">
                <a16:creationId xmlns:a16="http://schemas.microsoft.com/office/drawing/2014/main" id="{53AF371D-81E5-4198-88B3-F1CF1C2B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37" y="-568637"/>
            <a:ext cx="461805" cy="65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24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620924"/>
              </p:ext>
            </p:extLst>
          </p:nvPr>
        </p:nvGraphicFramePr>
        <p:xfrm>
          <a:off x="800101" y="821249"/>
          <a:ext cx="10591798" cy="4847202"/>
        </p:xfrm>
        <a:graphic>
          <a:graphicData uri="http://schemas.openxmlformats.org/drawingml/2006/table">
            <a:tbl>
              <a:tblPr/>
              <a:tblGrid>
                <a:gridCol w="20447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540364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2335578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335578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  <a:gridCol w="2335578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407673">
                <a:tc gridSpan="2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NFO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4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LIV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407673">
                <a:tc gridSpan="3">
                  <a:txBody>
                    <a:bodyPr/>
                    <a:lstStyle/>
                    <a:p>
                      <a:pPr algn="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F2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0.9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07673">
                <a:tc gridSpan="3">
                  <a:txBody>
                    <a:bodyPr/>
                    <a:lstStyle/>
                    <a:p>
                      <a:pPr algn="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Opponent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E5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58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0767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36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Ange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 rtl="0" fontAlgn="ct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2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0.9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093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7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4076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r>
                        <a:rPr lang="en-US" sz="36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2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0.8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4076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r>
                        <a:rPr lang="en-US" sz="36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F4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407673">
                <a:tc gridSpan="3">
                  <a:txBody>
                    <a:bodyPr/>
                    <a:lstStyle/>
                    <a:p>
                      <a:pPr algn="r" rtl="0" fontAlgn="b"/>
                      <a:r>
                        <a:rPr lang="en-US" sz="36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b="1" kern="1200" dirty="0">
                          <a:solidFill>
                            <a:srgbClr val="FF2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0.9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  <p:pic>
        <p:nvPicPr>
          <p:cNvPr id="2" name="Picture 2" descr="Liverpool FC - Logos Download">
            <a:extLst>
              <a:ext uri="{FF2B5EF4-FFF2-40B4-BE49-F238E27FC236}">
                <a16:creationId xmlns:a16="http://schemas.microsoft.com/office/drawing/2014/main" id="{BF7F1763-69F4-8601-F80A-5EEDDE7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676" y="829574"/>
            <a:ext cx="517239" cy="7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ttingham Forest Club Crest">
            <a:extLst>
              <a:ext uri="{FF2B5EF4-FFF2-40B4-BE49-F238E27FC236}">
                <a16:creationId xmlns:a16="http://schemas.microsoft.com/office/drawing/2014/main" id="{9121663D-E53F-1995-5429-0C965755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906" y="902722"/>
            <a:ext cx="554604" cy="5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15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336181"/>
              </p:ext>
            </p:extLst>
          </p:nvPr>
        </p:nvGraphicFramePr>
        <p:xfrm>
          <a:off x="616688" y="0"/>
          <a:ext cx="10823944" cy="7864722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UEFA SUPER CUP FINAL – 13/8/25</a:t>
                      </a:r>
                      <a:endParaRPr lang="en-US" sz="6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PSG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3.8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856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66384"/>
              </p:ext>
            </p:extLst>
          </p:nvPr>
        </p:nvGraphicFramePr>
        <p:xfrm>
          <a:off x="330200" y="-673541"/>
          <a:ext cx="11430000" cy="8542902"/>
        </p:xfrm>
        <a:graphic>
          <a:graphicData uri="http://schemas.openxmlformats.org/drawingml/2006/table">
            <a:tbl>
              <a:tblPr/>
              <a:tblGrid>
                <a:gridCol w="3975100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  <a:gridCol w="3817257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  <a:gridCol w="1846943">
                  <a:extLst>
                    <a:ext uri="{9D8B030D-6E8A-4147-A177-3AD203B41FA5}">
                      <a16:colId xmlns:a16="http://schemas.microsoft.com/office/drawing/2014/main" val="1926911251"/>
                    </a:ext>
                  </a:extLst>
                </a:gridCol>
              </a:tblGrid>
              <a:tr h="407673">
                <a:tc>
                  <a:txBody>
                    <a:bodyPr/>
                    <a:lstStyle/>
                    <a:p>
                      <a:pPr rtl="0" fontAlgn="b"/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NFO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44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 LIV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FF8C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4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D4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Djed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463109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Christian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FF9E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Ben Davies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Djed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7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Destiny Udogie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FF57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2107194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4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8118803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Lucas Bergvall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9E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6876837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Dejan Kulusevski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FFC1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3.9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James Maddison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FF7B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232680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Wilson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Odobert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D4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4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140485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D4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Dominic Solanke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705046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dirty="0">
                          <a:solidFill>
                            <a:srgbClr val="C2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Mathys Tel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7B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246102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nl-NL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Ben Davies (46’)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D4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Dejan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Kulusevski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57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1.9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188549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Kevin Danso (46’)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D4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Pape Sarr (46')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2.2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694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Brennan Johnson (68’)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D3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Wilson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Odobert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0700621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Dominic Solanke (68’)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F6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4.8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Richarlison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(68')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FF69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2.1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763523"/>
                  </a:ext>
                </a:extLst>
              </a:tr>
              <a:tr h="407673">
                <a:tc>
                  <a:txBody>
                    <a:bodyPr/>
                    <a:lstStyle/>
                    <a:p>
                      <a:pPr rtl="0" fontAlgn="b"/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Lucas 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Bergvall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(81’)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800" b="1" kern="1200" dirty="0">
                          <a:solidFill>
                            <a:srgbClr val="C2FF00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2800" b="1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4648526"/>
                  </a:ext>
                </a:extLst>
              </a:tr>
            </a:tbl>
          </a:graphicData>
        </a:graphic>
      </p:graphicFrame>
      <p:pic>
        <p:nvPicPr>
          <p:cNvPr id="2" name="Picture 2" descr="Liverpool FC - Logos Download">
            <a:extLst>
              <a:ext uri="{FF2B5EF4-FFF2-40B4-BE49-F238E27FC236}">
                <a16:creationId xmlns:a16="http://schemas.microsoft.com/office/drawing/2014/main" id="{601D984A-607B-A622-EA19-2533D7592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728" y="-618561"/>
            <a:ext cx="398786" cy="54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Nottingham Forest Club Crest">
            <a:extLst>
              <a:ext uri="{FF2B5EF4-FFF2-40B4-BE49-F238E27FC236}">
                <a16:creationId xmlns:a16="http://schemas.microsoft.com/office/drawing/2014/main" id="{758C05E2-A765-EF4E-282E-9386D809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96" y="-618561"/>
            <a:ext cx="554604" cy="5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5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726AFE84-5524-47DA-A08E-997B6DBE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DA6F62-AF8C-408B-B2E4-034CC9A2316D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1CDD99-ED5D-420F-83C5-8BF4755C8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20806"/>
              </p:ext>
            </p:extLst>
          </p:nvPr>
        </p:nvGraphicFramePr>
        <p:xfrm>
          <a:off x="1928700" y="-78635"/>
          <a:ext cx="8711023" cy="789520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Kevin Danso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Djed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João Paulinha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Rodrigo Bentancur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Richarlison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Dominic Solanke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Archie Gray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Mathys Tel (79’)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2.1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Lucas </a:t>
                      </a:r>
                      <a:r>
                        <a:rPr lang="en-US" sz="28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Bergvall</a:t>
                      </a: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 (90’)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5.0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8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00134249-42B1-49D1-A046-D4A4247A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9EEE2-E334-4571-AC76-BF3A7C9B3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0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3DABC-CBFD-DE2E-6DE3-DB3C3CD1A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28DF85F1-2747-BD03-0C37-9FD8B741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7B843A-9AF4-288D-64C9-D52554133027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347452-E607-85D0-B086-E980A2ACE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96120"/>
              </p:ext>
            </p:extLst>
          </p:nvPr>
        </p:nvGraphicFramePr>
        <p:xfrm>
          <a:off x="616688" y="0"/>
          <a:ext cx="10823944" cy="7023046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1 – Burnley – 16/8/25</a:t>
                      </a:r>
                      <a:endParaRPr lang="en-US" sz="6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Burnley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4.5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8.1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7.1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83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0E5E-BFE0-BAEB-C2B1-E5607F71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CF26FD51-FA12-CCC8-657D-4B9C698F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8A37A0-EB40-BA5D-B2E3-EF1F6894A222}"/>
              </a:ext>
            </a:extLst>
          </p:cNvPr>
          <p:cNvSpPr>
            <a:spLocks noChangeAspect="1"/>
          </p:cNvSpPr>
          <p:nvPr/>
        </p:nvSpPr>
        <p:spPr>
          <a:xfrm>
            <a:off x="176662" y="-55881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D6DF62-E342-434F-C559-D1E09285E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587585"/>
              </p:ext>
            </p:extLst>
          </p:nvPr>
        </p:nvGraphicFramePr>
        <p:xfrm>
          <a:off x="1928700" y="-78635"/>
          <a:ext cx="8711023" cy="7445622"/>
        </p:xfrm>
        <a:graphic>
          <a:graphicData uri="http://schemas.openxmlformats.org/drawingml/2006/table">
            <a:tbl>
              <a:tblPr/>
              <a:tblGrid>
                <a:gridCol w="3557698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2530549">
                  <a:extLst>
                    <a:ext uri="{9D8B030D-6E8A-4147-A177-3AD203B41FA5}">
                      <a16:colId xmlns:a16="http://schemas.microsoft.com/office/drawing/2014/main" val="3318030088"/>
                    </a:ext>
                  </a:extLst>
                </a:gridCol>
                <a:gridCol w="2622776">
                  <a:extLst>
                    <a:ext uri="{9D8B030D-6E8A-4147-A177-3AD203B41FA5}">
                      <a16:colId xmlns:a16="http://schemas.microsoft.com/office/drawing/2014/main" val="845407516"/>
                    </a:ext>
                  </a:extLst>
                </a:gridCol>
              </a:tblGrid>
              <a:tr h="247006">
                <a:tc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r/</a:t>
                      </a:r>
                      <a:r>
                        <a:rPr lang="en-US" sz="3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coys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 Ali Gold</a:t>
                      </a:r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Guglielmo Vicario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Pedro Porro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Cristian Romero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Micky Van de Ven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Djed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Spence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Archie Gray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Pape Matar Sarr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7.9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Lucas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Bergvall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281573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Brennan Johnson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1841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Mohammed Kudus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3063016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Richarlison</a:t>
                      </a:r>
                      <a:endParaRPr lang="en-US" sz="2600" kern="12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5499692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Dominic Solanke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0960210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Rodrigo Bentancur (72’)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2477081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Joao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Palhinha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542026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Wilson </a:t>
                      </a:r>
                      <a:r>
                        <a:rPr lang="en-US" sz="2600" kern="1200" dirty="0" err="1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Odobert</a:t>
                      </a: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 (80’)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9653999"/>
                  </a:ext>
                </a:extLst>
              </a:tr>
              <a:tr h="263804">
                <a:tc>
                  <a:txBody>
                    <a:bodyPr/>
                    <a:lstStyle/>
                    <a:p>
                      <a:pPr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Mathys Tel (85’)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6.3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26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4339420"/>
                  </a:ext>
                </a:extLst>
              </a:tr>
            </a:tbl>
          </a:graphicData>
        </a:graphic>
      </p:graphicFrame>
      <p:pic>
        <p:nvPicPr>
          <p:cNvPr id="2050" name="Picture 2" descr="r/coys icon">
            <a:extLst>
              <a:ext uri="{FF2B5EF4-FFF2-40B4-BE49-F238E27FC236}">
                <a16:creationId xmlns:a16="http://schemas.microsoft.com/office/drawing/2014/main" id="{24BDE38C-86F6-E120-C1B6-8D3D03E3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60" y="-47647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94262-9FE5-B6B7-DC9A-764D3940D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7" y="-431807"/>
            <a:ext cx="930121" cy="7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6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28CA0-B199-CC4D-7448-FB650651A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ottenham Hotspur Stadium Wallpapers - Wallpaper Cave">
            <a:extLst>
              <a:ext uri="{FF2B5EF4-FFF2-40B4-BE49-F238E27FC236}">
                <a16:creationId xmlns:a16="http://schemas.microsoft.com/office/drawing/2014/main" id="{EE6BE7E9-5EC1-532B-5B83-6F24FAB9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667191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00297D-5CA0-AF25-966C-4BEAF94B4B02}"/>
              </a:ext>
            </a:extLst>
          </p:cNvPr>
          <p:cNvSpPr>
            <a:spLocks noChangeAspect="1"/>
          </p:cNvSpPr>
          <p:nvPr/>
        </p:nvSpPr>
        <p:spPr>
          <a:xfrm>
            <a:off x="176662" y="-635000"/>
            <a:ext cx="11838676" cy="7965016"/>
          </a:xfrm>
          <a:prstGeom prst="rect">
            <a:avLst/>
          </a:prstGeom>
          <a:solidFill>
            <a:srgbClr val="002060">
              <a:alpha val="7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512677-A204-0ECC-0765-7C4848A04C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358691"/>
              </p:ext>
            </p:extLst>
          </p:nvPr>
        </p:nvGraphicFramePr>
        <p:xfrm>
          <a:off x="616688" y="0"/>
          <a:ext cx="10823944" cy="7023046"/>
        </p:xfrm>
        <a:graphic>
          <a:graphicData uri="http://schemas.openxmlformats.org/drawingml/2006/table">
            <a:tbl>
              <a:tblPr/>
              <a:tblGrid>
                <a:gridCol w="2509412">
                  <a:extLst>
                    <a:ext uri="{9D8B030D-6E8A-4147-A177-3AD203B41FA5}">
                      <a16:colId xmlns:a16="http://schemas.microsoft.com/office/drawing/2014/main" val="3103276721"/>
                    </a:ext>
                  </a:extLst>
                </a:gridCol>
                <a:gridCol w="4756851">
                  <a:extLst>
                    <a:ext uri="{9D8B030D-6E8A-4147-A177-3AD203B41FA5}">
                      <a16:colId xmlns:a16="http://schemas.microsoft.com/office/drawing/2014/main" val="2861674920"/>
                    </a:ext>
                  </a:extLst>
                </a:gridCol>
                <a:gridCol w="3557681">
                  <a:extLst>
                    <a:ext uri="{9D8B030D-6E8A-4147-A177-3AD203B41FA5}">
                      <a16:colId xmlns:a16="http://schemas.microsoft.com/office/drawing/2014/main" val="764381703"/>
                    </a:ext>
                  </a:extLst>
                </a:gridCol>
              </a:tblGrid>
              <a:tr h="99562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0" b="1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</a:rPr>
                        <a:t>PL Week 2 – Man City – 23/8/25</a:t>
                      </a:r>
                      <a:endParaRPr lang="en-US" sz="6000" b="1" dirty="0">
                        <a:solidFill>
                          <a:schemeClr val="bg1"/>
                        </a:solidFill>
                        <a:latin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Inter" panose="02000503000000020004" pitchFamily="2" charset="0"/>
                      </a:endParaRPr>
                    </a:p>
                  </a:txBody>
                  <a:tcPr marL="6377" marR="6377" marT="4251" marB="4251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6377" marR="6377" marT="4251" marB="425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4306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Tottenham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8.8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075046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Manchester City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237042"/>
                  </a:ext>
                </a:extLst>
              </a:tr>
              <a:tr h="860266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Frank</a:t>
                      </a:r>
                    </a:p>
                  </a:txBody>
                  <a:tcPr marL="28575" marR="28575" marT="19050" marB="190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Overall Rating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350179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Starting 11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9.3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6728027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Tactics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9.4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4986116"/>
                  </a:ext>
                </a:extLst>
              </a:tr>
              <a:tr h="860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Use of Subs</a:t>
                      </a:r>
                      <a:endParaRPr lang="en-US" sz="3200" dirty="0"/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8.4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380223"/>
                  </a:ext>
                </a:extLst>
              </a:tr>
              <a:tr h="860266">
                <a:tc gridSpan="2">
                  <a:txBody>
                    <a:bodyPr/>
                    <a:lstStyle/>
                    <a:p>
                      <a:pPr algn="r" rtl="0" fontAlgn="b"/>
                      <a:r>
                        <a:rPr lang="en-US" sz="54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Inter" panose="02000503000000020004" pitchFamily="2" charset="0"/>
                        </a:rPr>
                        <a:t>Referee Rating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5400" kern="1200" dirty="0">
                          <a:solidFill>
                            <a:schemeClr val="bg1"/>
                          </a:solidFill>
                          <a:effectLst/>
                          <a:latin typeface="Inter" panose="02000503000000020004" pitchFamily="2" charset="0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28575" marR="28575" marT="19050" marB="190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8706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01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135626</TotalTime>
  <Words>3675</Words>
  <Application>Microsoft Macintosh PowerPoint</Application>
  <PresentationFormat>Widescreen</PresentationFormat>
  <Paragraphs>2056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-apple-system</vt:lpstr>
      <vt:lpstr>Amazon Ember</vt:lpstr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Roth, Bill</dc:creator>
  <cp:lastModifiedBy>Roth, Bill</cp:lastModifiedBy>
  <cp:revision>618</cp:revision>
  <dcterms:created xsi:type="dcterms:W3CDTF">2023-02-12T01:05:46Z</dcterms:created>
  <dcterms:modified xsi:type="dcterms:W3CDTF">2026-02-02T13:52:02Z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2025-04-23T17:51:25Z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45d88230-0e41-4d78-8608-33307713f744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